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7" r:id="rId1"/>
  </p:sldMasterIdLst>
  <p:sldIdLst>
    <p:sldId id="256" r:id="rId2"/>
    <p:sldId id="263" r:id="rId3"/>
    <p:sldId id="289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90" r:id="rId15"/>
    <p:sldId id="260" r:id="rId16"/>
    <p:sldId id="278" r:id="rId17"/>
    <p:sldId id="271" r:id="rId18"/>
    <p:sldId id="277" r:id="rId1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9" autoAdjust="0"/>
    <p:restoredTop sz="94660"/>
  </p:normalViewPr>
  <p:slideViewPr>
    <p:cSldViewPr>
      <p:cViewPr varScale="1">
        <p:scale>
          <a:sx n="97" d="100"/>
          <a:sy n="97" d="100"/>
        </p:scale>
        <p:origin x="117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>
            <a:extLst>
              <a:ext uri="{FF2B5EF4-FFF2-40B4-BE49-F238E27FC236}">
                <a16:creationId xmlns:a16="http://schemas.microsoft.com/office/drawing/2014/main" id="{2B4737F5-231E-95E6-2FF3-BDE00118D6A5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E48E037-3EC9-2AB5-07FB-3040ECFC9EEA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9B0A8E8-2ECD-AB72-87EC-199CF54D3CFF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A407F08-097E-3F87-DB14-C6E8B1AB7D4B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03B3D5C-A50B-CB9C-462B-24FB0D3F63FF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83D78C1-2FF7-AF8E-68ED-28E3382A5651}"/>
                </a:ext>
              </a:extLst>
            </p:cNvPr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559AE10-793B-A66D-566D-0E149FEF51C2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F1A7D80D-1CB3-2C63-A538-A047EF7FCB1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6 h 4320"/>
                <a:gd name="T4" fmla="*/ 2147483646 w 5760"/>
                <a:gd name="T5" fmla="*/ 2147483646 h 4320"/>
                <a:gd name="T6" fmla="*/ 2147483646 w 5760"/>
                <a:gd name="T7" fmla="*/ 0 h 4320"/>
                <a:gd name="T8" fmla="*/ 0 w 5760"/>
                <a:gd name="T9" fmla="*/ 0 h 4320"/>
                <a:gd name="T10" fmla="*/ 2147483646 w 5760"/>
                <a:gd name="T11" fmla="*/ 2147483646 h 4320"/>
                <a:gd name="T12" fmla="*/ 2147483646 w 5760"/>
                <a:gd name="T13" fmla="*/ 2147483646 h 4320"/>
                <a:gd name="T14" fmla="*/ 2147483646 w 5760"/>
                <a:gd name="T15" fmla="*/ 2147483646 h 4320"/>
                <a:gd name="T16" fmla="*/ 2147483646 w 5760"/>
                <a:gd name="T17" fmla="*/ 2147483646 h 4320"/>
                <a:gd name="T18" fmla="*/ 2147483646 w 5760"/>
                <a:gd name="T19" fmla="*/ 2147483646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DDFA7A6-8D40-61E6-5A9F-6760B9FB41CB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B958A1A-560F-5536-F227-51B2DE1D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 rot="5400000">
            <a:off x="7497763" y="1828800"/>
            <a:ext cx="990600" cy="228600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38B0893-6636-1963-8DE4-E925DF678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494" y="3264694"/>
            <a:ext cx="3859212" cy="22860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E0C5BB2-E6EC-F8F9-02AA-7922DD603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A35EE0-7A14-4CAF-8CEC-8480FBC5ED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88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F3344-491A-3C41-E5E3-84AB1E163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D4A32-DECE-3035-128C-94BAD1F15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68B09-5522-2C8B-777F-FF3510A23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F9B63-1C17-4F61-AE66-A41EE24F1D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3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>
            <a:extLst>
              <a:ext uri="{FF2B5EF4-FFF2-40B4-BE49-F238E27FC236}">
                <a16:creationId xmlns:a16="http://schemas.microsoft.com/office/drawing/2014/main" id="{07F29326-71BE-D79E-FA5F-F0488C4ACAFB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20747EF-8ABC-1864-23D1-CD843339D932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3597031-B153-D736-97C9-6490CE4AE710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EFBCFD-A8A1-5FC5-F3CC-76B5CFB611BF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F9E6422-E364-3075-718A-86D5E37060D1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B2DCA6E-8DDB-3BF6-78D9-609FD452ACE1}"/>
                </a:ext>
              </a:extLst>
            </p:cNvPr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9FAF5C1-21E3-A40B-4144-890F4F63DA75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0702B52-DEDC-EB75-A6C0-164BEE289117}"/>
                </a:ext>
              </a:extLst>
            </p:cNvPr>
            <p:cNvSpPr/>
            <p:nvPr/>
          </p:nvSpPr>
          <p:spPr>
            <a:xfrm>
              <a:off x="5283200" y="401616"/>
              <a:ext cx="3465513" cy="6054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1086D7D3-771A-4F33-16DB-05F8EB35B887}"/>
                </a:ext>
              </a:extLst>
            </p:cNvPr>
            <p:cNvSpPr>
              <a:spLocks/>
            </p:cNvSpPr>
            <p:nvPr/>
          </p:nvSpPr>
          <p:spPr bwMode="gray">
            <a:xfrm rot="-5400000">
              <a:off x="3105027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2147483646 h 2752"/>
                <a:gd name="T4" fmla="*/ 0 w 4960"/>
                <a:gd name="T5" fmla="*/ 2147483646 h 2752"/>
                <a:gd name="T6" fmla="*/ 0 w 4960"/>
                <a:gd name="T7" fmla="*/ 2147483646 h 2752"/>
                <a:gd name="T8" fmla="*/ 2147483646 w 4960"/>
                <a:gd name="T9" fmla="*/ 2147483646 h 2752"/>
                <a:gd name="T10" fmla="*/ 2147483646 w 4960"/>
                <a:gd name="T11" fmla="*/ 2147483646 h 2752"/>
                <a:gd name="T12" fmla="*/ 2147483646 w 4960"/>
                <a:gd name="T13" fmla="*/ 2147483646 h 2752"/>
                <a:gd name="T14" fmla="*/ 2147483646 w 4960"/>
                <a:gd name="T15" fmla="*/ 0 h 2752"/>
                <a:gd name="T16" fmla="*/ 2147483646 w 4960"/>
                <a:gd name="T17" fmla="*/ 0 h 2752"/>
                <a:gd name="T18" fmla="*/ 2147483646 w 4960"/>
                <a:gd name="T19" fmla="*/ 2147483646 h 2752"/>
                <a:gd name="T20" fmla="*/ 2147483646 w 4960"/>
                <a:gd name="T21" fmla="*/ 2147483646 h 2752"/>
                <a:gd name="T22" fmla="*/ 2147483646 w 4960"/>
                <a:gd name="T23" fmla="*/ 2147483646 h 2752"/>
                <a:gd name="T24" fmla="*/ 2147483646 w 4960"/>
                <a:gd name="T25" fmla="*/ 2147483646 h 2752"/>
                <a:gd name="T26" fmla="*/ 2147483646 w 4960"/>
                <a:gd name="T27" fmla="*/ 2147483646 h 2752"/>
                <a:gd name="T28" fmla="*/ 2147483646 w 4960"/>
                <a:gd name="T29" fmla="*/ 2147483646 h 2752"/>
                <a:gd name="T30" fmla="*/ 2147483646 w 4960"/>
                <a:gd name="T31" fmla="*/ 2147483646 h 2752"/>
                <a:gd name="T32" fmla="*/ 2147483646 w 4960"/>
                <a:gd name="T33" fmla="*/ 2147483646 h 2752"/>
                <a:gd name="T34" fmla="*/ 2147483646 w 4960"/>
                <a:gd name="T35" fmla="*/ 2147483646 h 2752"/>
                <a:gd name="T36" fmla="*/ 2147483646 w 4960"/>
                <a:gd name="T37" fmla="*/ 2147483646 h 2752"/>
                <a:gd name="T38" fmla="*/ 2147483646 w 4960"/>
                <a:gd name="T39" fmla="*/ 2147483646 h 2752"/>
                <a:gd name="T40" fmla="*/ 2147483646 w 4960"/>
                <a:gd name="T41" fmla="*/ 2147483646 h 2752"/>
                <a:gd name="T42" fmla="*/ 2147483646 w 4960"/>
                <a:gd name="T43" fmla="*/ 2147483646 h 2752"/>
                <a:gd name="T44" fmla="*/ 2147483646 w 4960"/>
                <a:gd name="T45" fmla="*/ 2147483646 h 2752"/>
                <a:gd name="T46" fmla="*/ 2147483646 w 4960"/>
                <a:gd name="T47" fmla="*/ 2147483646 h 2752"/>
                <a:gd name="T48" fmla="*/ 2147483646 w 4960"/>
                <a:gd name="T49" fmla="*/ 2147483646 h 2752"/>
                <a:gd name="T50" fmla="*/ 2147483646 w 4960"/>
                <a:gd name="T51" fmla="*/ 2147483646 h 2752"/>
                <a:gd name="T52" fmla="*/ 2147483646 w 4960"/>
                <a:gd name="T53" fmla="*/ 2147483646 h 2752"/>
                <a:gd name="T54" fmla="*/ 2147483646 w 4960"/>
                <a:gd name="T55" fmla="*/ 2147483646 h 2752"/>
                <a:gd name="T56" fmla="*/ 2147483646 w 4960"/>
                <a:gd name="T57" fmla="*/ 2147483646 h 2752"/>
                <a:gd name="T58" fmla="*/ 2147483646 w 4960"/>
                <a:gd name="T59" fmla="*/ 2147483646 h 2752"/>
                <a:gd name="T60" fmla="*/ 2147483646 w 4960"/>
                <a:gd name="T61" fmla="*/ 2147483646 h 2752"/>
                <a:gd name="T62" fmla="*/ 2147483646 w 4960"/>
                <a:gd name="T63" fmla="*/ 2147483646 h 2752"/>
                <a:gd name="T64" fmla="*/ 2147483646 w 4960"/>
                <a:gd name="T65" fmla="*/ 2147483646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7A5ACA92-E6BE-CC53-A70F-12C8758E34BB}"/>
                </a:ext>
              </a:extLst>
            </p:cNvPr>
            <p:cNvSpPr>
              <a:spLocks/>
            </p:cNvSpPr>
            <p:nvPr/>
          </p:nvSpPr>
          <p:spPr bwMode="gray">
            <a:xfrm rot="-5912394">
              <a:off x="3320102" y="1458373"/>
              <a:ext cx="2377690" cy="317748"/>
            </a:xfrm>
            <a:custGeom>
              <a:avLst/>
              <a:gdLst>
                <a:gd name="T0" fmla="*/ 2147483646 w 10000"/>
                <a:gd name="T1" fmla="*/ 2147483646 h 5291"/>
                <a:gd name="T2" fmla="*/ 2147483646 w 10000"/>
                <a:gd name="T3" fmla="*/ 2147483646 h 5291"/>
                <a:gd name="T4" fmla="*/ 2147483646 w 10000"/>
                <a:gd name="T5" fmla="*/ 0 h 5291"/>
                <a:gd name="T6" fmla="*/ 2147483646 w 10000"/>
                <a:gd name="T7" fmla="*/ 0 h 5291"/>
                <a:gd name="T8" fmla="*/ 2147483646 w 10000"/>
                <a:gd name="T9" fmla="*/ 2147483646 h 5291"/>
                <a:gd name="T10" fmla="*/ 2147483646 w 10000"/>
                <a:gd name="T11" fmla="*/ 2147483646 h 5291"/>
                <a:gd name="T12" fmla="*/ 2147483646 w 10000"/>
                <a:gd name="T13" fmla="*/ 2147483646 h 5291"/>
                <a:gd name="T14" fmla="*/ 2147483646 w 10000"/>
                <a:gd name="T15" fmla="*/ 2147483646 h 5291"/>
                <a:gd name="T16" fmla="*/ 2147483646 w 10000"/>
                <a:gd name="T17" fmla="*/ 2147483646 h 5291"/>
                <a:gd name="T18" fmla="*/ 2147483646 w 10000"/>
                <a:gd name="T19" fmla="*/ 2147483646 h 5291"/>
                <a:gd name="T20" fmla="*/ 2147483646 w 10000"/>
                <a:gd name="T21" fmla="*/ 2147483646 h 5291"/>
                <a:gd name="T22" fmla="*/ 2147483646 w 10000"/>
                <a:gd name="T23" fmla="*/ 2147483646 h 5291"/>
                <a:gd name="T24" fmla="*/ 2147483646 w 10000"/>
                <a:gd name="T25" fmla="*/ 2147483646 h 5291"/>
                <a:gd name="T26" fmla="*/ 2147483646 w 10000"/>
                <a:gd name="T27" fmla="*/ 2147483646 h 5291"/>
                <a:gd name="T28" fmla="*/ 2147483646 w 10000"/>
                <a:gd name="T29" fmla="*/ 2147483646 h 5291"/>
                <a:gd name="T30" fmla="*/ 2147483646 w 10000"/>
                <a:gd name="T31" fmla="*/ 2147483646 h 5291"/>
                <a:gd name="T32" fmla="*/ 2147483646 w 10000"/>
                <a:gd name="T33" fmla="*/ 2147483646 h 5291"/>
                <a:gd name="T34" fmla="*/ 2147483646 w 10000"/>
                <a:gd name="T35" fmla="*/ 2147483646 h 5291"/>
                <a:gd name="T36" fmla="*/ 2147483646 w 10000"/>
                <a:gd name="T37" fmla="*/ 2147483646 h 5291"/>
                <a:gd name="T38" fmla="*/ 2147483646 w 10000"/>
                <a:gd name="T39" fmla="*/ 2147483646 h 5291"/>
                <a:gd name="T40" fmla="*/ 2147483646 w 10000"/>
                <a:gd name="T41" fmla="*/ 2147483646 h 5291"/>
                <a:gd name="T42" fmla="*/ 2147483646 w 10000"/>
                <a:gd name="T43" fmla="*/ 2147483646 h 5291"/>
                <a:gd name="T44" fmla="*/ 2147483646 w 10000"/>
                <a:gd name="T45" fmla="*/ 2147483646 h 5291"/>
                <a:gd name="T46" fmla="*/ 2147483646 w 10000"/>
                <a:gd name="T47" fmla="*/ 2147483646 h 5291"/>
                <a:gd name="T48" fmla="*/ 2147483646 w 10000"/>
                <a:gd name="T49" fmla="*/ 2147483646 h 5291"/>
                <a:gd name="T50" fmla="*/ 2147483646 w 10000"/>
                <a:gd name="T51" fmla="*/ 2147483646 h 5291"/>
                <a:gd name="T52" fmla="*/ 2147483646 w 10000"/>
                <a:gd name="T53" fmla="*/ 2147483646 h 5291"/>
                <a:gd name="T54" fmla="*/ 2147483646 w 10000"/>
                <a:gd name="T55" fmla="*/ 2147483646 h 5291"/>
                <a:gd name="T56" fmla="*/ 2147483646 w 10000"/>
                <a:gd name="T57" fmla="*/ 2147483646 h 5291"/>
                <a:gd name="T58" fmla="*/ 2147483646 w 10000"/>
                <a:gd name="T59" fmla="*/ 2147483646 h 5291"/>
                <a:gd name="T60" fmla="*/ 2147483646 w 10000"/>
                <a:gd name="T61" fmla="*/ 2147483646 h 5291"/>
                <a:gd name="T62" fmla="*/ 2147483646 w 10000"/>
                <a:gd name="T63" fmla="*/ 2147483646 h 5291"/>
                <a:gd name="T64" fmla="*/ 2147483646 w 10000"/>
                <a:gd name="T65" fmla="*/ 2147483646 h 5291"/>
                <a:gd name="T66" fmla="*/ 2147483646 w 10000"/>
                <a:gd name="T67" fmla="*/ 2147483646 h 5291"/>
                <a:gd name="T68" fmla="*/ 0 w 10000"/>
                <a:gd name="T69" fmla="*/ 2147483646 h 5291"/>
                <a:gd name="T70" fmla="*/ 2147483646 w 10000"/>
                <a:gd name="T71" fmla="*/ 2147483646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B9E82D62-D665-8A48-9353-D2963EF5C007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6 h 4320"/>
                <a:gd name="T4" fmla="*/ 2147483646 w 5760"/>
                <a:gd name="T5" fmla="*/ 2147483646 h 4320"/>
                <a:gd name="T6" fmla="*/ 2147483646 w 5760"/>
                <a:gd name="T7" fmla="*/ 0 h 4320"/>
                <a:gd name="T8" fmla="*/ 0 w 5760"/>
                <a:gd name="T9" fmla="*/ 0 h 4320"/>
                <a:gd name="T10" fmla="*/ 2147483646 w 5760"/>
                <a:gd name="T11" fmla="*/ 2147483646 h 4320"/>
                <a:gd name="T12" fmla="*/ 2147483646 w 5760"/>
                <a:gd name="T13" fmla="*/ 2147483646 h 4320"/>
                <a:gd name="T14" fmla="*/ 2147483646 w 5760"/>
                <a:gd name="T15" fmla="*/ 2147483646 h 4320"/>
                <a:gd name="T16" fmla="*/ 2147483646 w 5760"/>
                <a:gd name="T17" fmla="*/ 2147483646 h 4320"/>
                <a:gd name="T18" fmla="*/ 2147483646 w 5760"/>
                <a:gd name="T19" fmla="*/ 2147483646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411D49-BB1C-51FF-86A7-8C1AC1FD4000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84E1620D-DD08-4826-B095-5B2DD7658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B6D5E89F-D3E3-44CB-3789-EC1560B4A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85004A8D-7DD3-8DF2-3E32-02807DF4B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2DAD1BA-6E7C-4F2D-83F5-BFC2DE1823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262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E8621AC-AC69-758E-BFE3-7DA05C097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1349DE8-5614-16AB-BA16-621911127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C658E25-7E3E-9431-982D-CC0483726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3F013-1AB2-4007-924F-13B4ED4FE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779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FBC2597-E3B6-3606-1109-D6936D455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44F6CA8-C362-F4FC-3199-AC754C8AA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6CE9A-FC77-A577-FEB4-8191167D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828B9-23E6-4705-B9A1-401E568E3A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357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7268F7F-89E6-1D20-35C1-93B658220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A2F597B-FCB9-5DD4-219E-F63CB5B63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2333ED9-DA96-ABDD-E3AF-FE903C58D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64B81-5E26-4903-8636-D1CCB7B2D9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19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A9085-9CD8-13A3-37DE-87BD2A3DC283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DC638C93-DFE5-281B-3E50-113FDF763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7A76BCD3-2FD4-83EB-8F2F-2636A25C9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1B74B8B-3F8F-B02B-F557-F601DBEE3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63733FF-9E2A-4CF8-81CB-AE36123F33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510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6">
            <a:extLst>
              <a:ext uri="{FF2B5EF4-FFF2-40B4-BE49-F238E27FC236}">
                <a16:creationId xmlns:a16="http://schemas.microsoft.com/office/drawing/2014/main" id="{CA5467F8-62AA-E056-C340-DD825BCFA1BE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C181C7A-5DC4-FD0A-2B86-5488A7C538BD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F8FA9FD-1CD5-DEC3-0E5E-65B7631478D3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E1FED84-3F1C-D3F5-082D-9F8F69540504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035FBC8-29D6-DDFC-4712-C6AA75670ACA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B1E62EF-190A-D2D1-2689-9973FA3B2081}"/>
                </a:ext>
              </a:extLst>
            </p:cNvPr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3BEE95C-522E-A3F6-0EBF-6802728DCF6C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56674B1-EFF0-1616-FF98-4C6BCF9B29A4}"/>
                </a:ext>
              </a:extLst>
            </p:cNvPr>
            <p:cNvSpPr/>
            <p:nvPr/>
          </p:nvSpPr>
          <p:spPr>
            <a:xfrm>
              <a:off x="5283200" y="401616"/>
              <a:ext cx="3465513" cy="6054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E2534CE0-2B83-8396-E1F5-C75697FF8726}"/>
                </a:ext>
              </a:extLst>
            </p:cNvPr>
            <p:cNvSpPr>
              <a:spLocks/>
            </p:cNvSpPr>
            <p:nvPr/>
          </p:nvSpPr>
          <p:spPr bwMode="gray">
            <a:xfrm rot="-5400000">
              <a:off x="2548536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2147483646 h 2752"/>
                <a:gd name="T4" fmla="*/ 0 w 4960"/>
                <a:gd name="T5" fmla="*/ 2147483646 h 2752"/>
                <a:gd name="T6" fmla="*/ 0 w 4960"/>
                <a:gd name="T7" fmla="*/ 2147483646 h 2752"/>
                <a:gd name="T8" fmla="*/ 2147483646 w 4960"/>
                <a:gd name="T9" fmla="*/ 2147483646 h 2752"/>
                <a:gd name="T10" fmla="*/ 2147483646 w 4960"/>
                <a:gd name="T11" fmla="*/ 2147483646 h 2752"/>
                <a:gd name="T12" fmla="*/ 2147483646 w 4960"/>
                <a:gd name="T13" fmla="*/ 2147483646 h 2752"/>
                <a:gd name="T14" fmla="*/ 2147483646 w 4960"/>
                <a:gd name="T15" fmla="*/ 0 h 2752"/>
                <a:gd name="T16" fmla="*/ 2147483646 w 4960"/>
                <a:gd name="T17" fmla="*/ 0 h 2752"/>
                <a:gd name="T18" fmla="*/ 2147483646 w 4960"/>
                <a:gd name="T19" fmla="*/ 2147483646 h 2752"/>
                <a:gd name="T20" fmla="*/ 2147483646 w 4960"/>
                <a:gd name="T21" fmla="*/ 2147483646 h 2752"/>
                <a:gd name="T22" fmla="*/ 2147483646 w 4960"/>
                <a:gd name="T23" fmla="*/ 2147483646 h 2752"/>
                <a:gd name="T24" fmla="*/ 2147483646 w 4960"/>
                <a:gd name="T25" fmla="*/ 2147483646 h 2752"/>
                <a:gd name="T26" fmla="*/ 2147483646 w 4960"/>
                <a:gd name="T27" fmla="*/ 2147483646 h 2752"/>
                <a:gd name="T28" fmla="*/ 2147483646 w 4960"/>
                <a:gd name="T29" fmla="*/ 2147483646 h 2752"/>
                <a:gd name="T30" fmla="*/ 2147483646 w 4960"/>
                <a:gd name="T31" fmla="*/ 2147483646 h 2752"/>
                <a:gd name="T32" fmla="*/ 2147483646 w 4960"/>
                <a:gd name="T33" fmla="*/ 2147483646 h 2752"/>
                <a:gd name="T34" fmla="*/ 2147483646 w 4960"/>
                <a:gd name="T35" fmla="*/ 2147483646 h 2752"/>
                <a:gd name="T36" fmla="*/ 2147483646 w 4960"/>
                <a:gd name="T37" fmla="*/ 2147483646 h 2752"/>
                <a:gd name="T38" fmla="*/ 2147483646 w 4960"/>
                <a:gd name="T39" fmla="*/ 2147483646 h 2752"/>
                <a:gd name="T40" fmla="*/ 2147483646 w 4960"/>
                <a:gd name="T41" fmla="*/ 2147483646 h 2752"/>
                <a:gd name="T42" fmla="*/ 2147483646 w 4960"/>
                <a:gd name="T43" fmla="*/ 2147483646 h 2752"/>
                <a:gd name="T44" fmla="*/ 2147483646 w 4960"/>
                <a:gd name="T45" fmla="*/ 2147483646 h 2752"/>
                <a:gd name="T46" fmla="*/ 2147483646 w 4960"/>
                <a:gd name="T47" fmla="*/ 2147483646 h 2752"/>
                <a:gd name="T48" fmla="*/ 2147483646 w 4960"/>
                <a:gd name="T49" fmla="*/ 2147483646 h 2752"/>
                <a:gd name="T50" fmla="*/ 2147483646 w 4960"/>
                <a:gd name="T51" fmla="*/ 2147483646 h 2752"/>
                <a:gd name="T52" fmla="*/ 2147483646 w 4960"/>
                <a:gd name="T53" fmla="*/ 2147483646 h 2752"/>
                <a:gd name="T54" fmla="*/ 2147483646 w 4960"/>
                <a:gd name="T55" fmla="*/ 2147483646 h 2752"/>
                <a:gd name="T56" fmla="*/ 2147483646 w 4960"/>
                <a:gd name="T57" fmla="*/ 2147483646 h 2752"/>
                <a:gd name="T58" fmla="*/ 2147483646 w 4960"/>
                <a:gd name="T59" fmla="*/ 2147483646 h 2752"/>
                <a:gd name="T60" fmla="*/ 2147483646 w 4960"/>
                <a:gd name="T61" fmla="*/ 2147483646 h 2752"/>
                <a:gd name="T62" fmla="*/ 2147483646 w 4960"/>
                <a:gd name="T63" fmla="*/ 2147483646 h 2752"/>
                <a:gd name="T64" fmla="*/ 2147483646 w 4960"/>
                <a:gd name="T65" fmla="*/ 2147483646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71A6EB80-9CB3-E36E-C555-22E8A46348ED}"/>
                </a:ext>
              </a:extLst>
            </p:cNvPr>
            <p:cNvSpPr>
              <a:spLocks/>
            </p:cNvSpPr>
            <p:nvPr/>
          </p:nvSpPr>
          <p:spPr bwMode="gray">
            <a:xfrm rot="-5912394">
              <a:off x="2769747" y="1458373"/>
              <a:ext cx="2377690" cy="317748"/>
            </a:xfrm>
            <a:custGeom>
              <a:avLst/>
              <a:gdLst>
                <a:gd name="T0" fmla="*/ 2147483646 w 10000"/>
                <a:gd name="T1" fmla="*/ 2147483646 h 5291"/>
                <a:gd name="T2" fmla="*/ 2147483646 w 10000"/>
                <a:gd name="T3" fmla="*/ 2147483646 h 5291"/>
                <a:gd name="T4" fmla="*/ 2147483646 w 10000"/>
                <a:gd name="T5" fmla="*/ 0 h 5291"/>
                <a:gd name="T6" fmla="*/ 2147483646 w 10000"/>
                <a:gd name="T7" fmla="*/ 0 h 5291"/>
                <a:gd name="T8" fmla="*/ 2147483646 w 10000"/>
                <a:gd name="T9" fmla="*/ 2147483646 h 5291"/>
                <a:gd name="T10" fmla="*/ 2147483646 w 10000"/>
                <a:gd name="T11" fmla="*/ 2147483646 h 5291"/>
                <a:gd name="T12" fmla="*/ 2147483646 w 10000"/>
                <a:gd name="T13" fmla="*/ 2147483646 h 5291"/>
                <a:gd name="T14" fmla="*/ 2147483646 w 10000"/>
                <a:gd name="T15" fmla="*/ 2147483646 h 5291"/>
                <a:gd name="T16" fmla="*/ 2147483646 w 10000"/>
                <a:gd name="T17" fmla="*/ 2147483646 h 5291"/>
                <a:gd name="T18" fmla="*/ 2147483646 w 10000"/>
                <a:gd name="T19" fmla="*/ 2147483646 h 5291"/>
                <a:gd name="T20" fmla="*/ 2147483646 w 10000"/>
                <a:gd name="T21" fmla="*/ 2147483646 h 5291"/>
                <a:gd name="T22" fmla="*/ 2147483646 w 10000"/>
                <a:gd name="T23" fmla="*/ 2147483646 h 5291"/>
                <a:gd name="T24" fmla="*/ 2147483646 w 10000"/>
                <a:gd name="T25" fmla="*/ 2147483646 h 5291"/>
                <a:gd name="T26" fmla="*/ 2147483646 w 10000"/>
                <a:gd name="T27" fmla="*/ 2147483646 h 5291"/>
                <a:gd name="T28" fmla="*/ 2147483646 w 10000"/>
                <a:gd name="T29" fmla="*/ 2147483646 h 5291"/>
                <a:gd name="T30" fmla="*/ 2147483646 w 10000"/>
                <a:gd name="T31" fmla="*/ 2147483646 h 5291"/>
                <a:gd name="T32" fmla="*/ 2147483646 w 10000"/>
                <a:gd name="T33" fmla="*/ 2147483646 h 5291"/>
                <a:gd name="T34" fmla="*/ 2147483646 w 10000"/>
                <a:gd name="T35" fmla="*/ 2147483646 h 5291"/>
                <a:gd name="T36" fmla="*/ 2147483646 w 10000"/>
                <a:gd name="T37" fmla="*/ 2147483646 h 5291"/>
                <a:gd name="T38" fmla="*/ 2147483646 w 10000"/>
                <a:gd name="T39" fmla="*/ 2147483646 h 5291"/>
                <a:gd name="T40" fmla="*/ 2147483646 w 10000"/>
                <a:gd name="T41" fmla="*/ 2147483646 h 5291"/>
                <a:gd name="T42" fmla="*/ 2147483646 w 10000"/>
                <a:gd name="T43" fmla="*/ 2147483646 h 5291"/>
                <a:gd name="T44" fmla="*/ 2147483646 w 10000"/>
                <a:gd name="T45" fmla="*/ 2147483646 h 5291"/>
                <a:gd name="T46" fmla="*/ 2147483646 w 10000"/>
                <a:gd name="T47" fmla="*/ 2147483646 h 5291"/>
                <a:gd name="T48" fmla="*/ 2147483646 w 10000"/>
                <a:gd name="T49" fmla="*/ 2147483646 h 5291"/>
                <a:gd name="T50" fmla="*/ 2147483646 w 10000"/>
                <a:gd name="T51" fmla="*/ 2147483646 h 5291"/>
                <a:gd name="T52" fmla="*/ 2147483646 w 10000"/>
                <a:gd name="T53" fmla="*/ 2147483646 h 5291"/>
                <a:gd name="T54" fmla="*/ 2147483646 w 10000"/>
                <a:gd name="T55" fmla="*/ 2147483646 h 5291"/>
                <a:gd name="T56" fmla="*/ 2147483646 w 10000"/>
                <a:gd name="T57" fmla="*/ 2147483646 h 5291"/>
                <a:gd name="T58" fmla="*/ 2147483646 w 10000"/>
                <a:gd name="T59" fmla="*/ 2147483646 h 5291"/>
                <a:gd name="T60" fmla="*/ 2147483646 w 10000"/>
                <a:gd name="T61" fmla="*/ 2147483646 h 5291"/>
                <a:gd name="T62" fmla="*/ 2147483646 w 10000"/>
                <a:gd name="T63" fmla="*/ 2147483646 h 5291"/>
                <a:gd name="T64" fmla="*/ 2147483646 w 10000"/>
                <a:gd name="T65" fmla="*/ 2147483646 h 5291"/>
                <a:gd name="T66" fmla="*/ 2147483646 w 10000"/>
                <a:gd name="T67" fmla="*/ 2147483646 h 5291"/>
                <a:gd name="T68" fmla="*/ 0 w 10000"/>
                <a:gd name="T69" fmla="*/ 2147483646 h 5291"/>
                <a:gd name="T70" fmla="*/ 2147483646 w 10000"/>
                <a:gd name="T71" fmla="*/ 2147483646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9D56C07C-7E7E-08AB-4D86-8BE8DB17A5F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6 h 4320"/>
                <a:gd name="T4" fmla="*/ 2147483646 w 5760"/>
                <a:gd name="T5" fmla="*/ 2147483646 h 4320"/>
                <a:gd name="T6" fmla="*/ 2147483646 w 5760"/>
                <a:gd name="T7" fmla="*/ 0 h 4320"/>
                <a:gd name="T8" fmla="*/ 0 w 5760"/>
                <a:gd name="T9" fmla="*/ 0 h 4320"/>
                <a:gd name="T10" fmla="*/ 2147483646 w 5760"/>
                <a:gd name="T11" fmla="*/ 2147483646 h 4320"/>
                <a:gd name="T12" fmla="*/ 2147483646 w 5760"/>
                <a:gd name="T13" fmla="*/ 2147483646 h 4320"/>
                <a:gd name="T14" fmla="*/ 2147483646 w 5760"/>
                <a:gd name="T15" fmla="*/ 2147483646 h 4320"/>
                <a:gd name="T16" fmla="*/ 2147483646 w 5760"/>
                <a:gd name="T17" fmla="*/ 2147483646 h 4320"/>
                <a:gd name="T18" fmla="*/ 2147483646 w 5760"/>
                <a:gd name="T19" fmla="*/ 2147483646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EA41D86-843F-6231-473C-A128E7E41EE3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D96FB2C4-A276-C101-8B9B-530DB7DD2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DDA1BB6B-1827-0597-9B04-172E32EA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2DF39C36-9EE4-513E-019E-A118D226C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302B7F-175A-41E0-8F2E-F84F6DB88C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7387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6">
            <a:extLst>
              <a:ext uri="{FF2B5EF4-FFF2-40B4-BE49-F238E27FC236}">
                <a16:creationId xmlns:a16="http://schemas.microsoft.com/office/drawing/2014/main" id="{03A2D5AA-C7DB-46B5-2348-75C1676265B0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8FA4559-1800-CE69-F308-BBAAD4573844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E62D7DB-FE65-1E7E-0245-8F04F9D9BC8D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B5742BC-0C06-0256-5C11-3D144DDB0E59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3E55E7F-69CC-396E-398A-D1B00B6815D9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8468BA-76A1-AD23-0A53-EF744476178E}"/>
                </a:ext>
              </a:extLst>
            </p:cNvPr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F090FE7-3169-007F-9F1A-09DA6A0B1B98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D451F0-813D-361F-A4EE-4F1A3AFE62F5}"/>
                </a:ext>
              </a:extLst>
            </p:cNvPr>
            <p:cNvSpPr/>
            <p:nvPr/>
          </p:nvSpPr>
          <p:spPr>
            <a:xfrm>
              <a:off x="5283200" y="401616"/>
              <a:ext cx="3465513" cy="6054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E3F82CF9-4258-AF9F-F727-703B977B1489}"/>
                </a:ext>
              </a:extLst>
            </p:cNvPr>
            <p:cNvSpPr>
              <a:spLocks/>
            </p:cNvSpPr>
            <p:nvPr/>
          </p:nvSpPr>
          <p:spPr bwMode="gray">
            <a:xfrm rot="-5400000">
              <a:off x="2852610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2147483646 h 2752"/>
                <a:gd name="T4" fmla="*/ 0 w 4960"/>
                <a:gd name="T5" fmla="*/ 2147483646 h 2752"/>
                <a:gd name="T6" fmla="*/ 0 w 4960"/>
                <a:gd name="T7" fmla="*/ 2147483646 h 2752"/>
                <a:gd name="T8" fmla="*/ 2147483646 w 4960"/>
                <a:gd name="T9" fmla="*/ 2147483646 h 2752"/>
                <a:gd name="T10" fmla="*/ 2147483646 w 4960"/>
                <a:gd name="T11" fmla="*/ 2147483646 h 2752"/>
                <a:gd name="T12" fmla="*/ 2147483646 w 4960"/>
                <a:gd name="T13" fmla="*/ 2147483646 h 2752"/>
                <a:gd name="T14" fmla="*/ 2147483646 w 4960"/>
                <a:gd name="T15" fmla="*/ 0 h 2752"/>
                <a:gd name="T16" fmla="*/ 2147483646 w 4960"/>
                <a:gd name="T17" fmla="*/ 0 h 2752"/>
                <a:gd name="T18" fmla="*/ 2147483646 w 4960"/>
                <a:gd name="T19" fmla="*/ 2147483646 h 2752"/>
                <a:gd name="T20" fmla="*/ 2147483646 w 4960"/>
                <a:gd name="T21" fmla="*/ 2147483646 h 2752"/>
                <a:gd name="T22" fmla="*/ 2147483646 w 4960"/>
                <a:gd name="T23" fmla="*/ 2147483646 h 2752"/>
                <a:gd name="T24" fmla="*/ 2147483646 w 4960"/>
                <a:gd name="T25" fmla="*/ 2147483646 h 2752"/>
                <a:gd name="T26" fmla="*/ 2147483646 w 4960"/>
                <a:gd name="T27" fmla="*/ 2147483646 h 2752"/>
                <a:gd name="T28" fmla="*/ 2147483646 w 4960"/>
                <a:gd name="T29" fmla="*/ 2147483646 h 2752"/>
                <a:gd name="T30" fmla="*/ 2147483646 w 4960"/>
                <a:gd name="T31" fmla="*/ 2147483646 h 2752"/>
                <a:gd name="T32" fmla="*/ 2147483646 w 4960"/>
                <a:gd name="T33" fmla="*/ 2147483646 h 2752"/>
                <a:gd name="T34" fmla="*/ 2147483646 w 4960"/>
                <a:gd name="T35" fmla="*/ 2147483646 h 2752"/>
                <a:gd name="T36" fmla="*/ 2147483646 w 4960"/>
                <a:gd name="T37" fmla="*/ 2147483646 h 2752"/>
                <a:gd name="T38" fmla="*/ 2147483646 w 4960"/>
                <a:gd name="T39" fmla="*/ 2147483646 h 2752"/>
                <a:gd name="T40" fmla="*/ 2147483646 w 4960"/>
                <a:gd name="T41" fmla="*/ 2147483646 h 2752"/>
                <a:gd name="T42" fmla="*/ 2147483646 w 4960"/>
                <a:gd name="T43" fmla="*/ 2147483646 h 2752"/>
                <a:gd name="T44" fmla="*/ 2147483646 w 4960"/>
                <a:gd name="T45" fmla="*/ 2147483646 h 2752"/>
                <a:gd name="T46" fmla="*/ 2147483646 w 4960"/>
                <a:gd name="T47" fmla="*/ 2147483646 h 2752"/>
                <a:gd name="T48" fmla="*/ 2147483646 w 4960"/>
                <a:gd name="T49" fmla="*/ 2147483646 h 2752"/>
                <a:gd name="T50" fmla="*/ 2147483646 w 4960"/>
                <a:gd name="T51" fmla="*/ 2147483646 h 2752"/>
                <a:gd name="T52" fmla="*/ 2147483646 w 4960"/>
                <a:gd name="T53" fmla="*/ 2147483646 h 2752"/>
                <a:gd name="T54" fmla="*/ 2147483646 w 4960"/>
                <a:gd name="T55" fmla="*/ 2147483646 h 2752"/>
                <a:gd name="T56" fmla="*/ 2147483646 w 4960"/>
                <a:gd name="T57" fmla="*/ 2147483646 h 2752"/>
                <a:gd name="T58" fmla="*/ 2147483646 w 4960"/>
                <a:gd name="T59" fmla="*/ 2147483646 h 2752"/>
                <a:gd name="T60" fmla="*/ 2147483646 w 4960"/>
                <a:gd name="T61" fmla="*/ 2147483646 h 2752"/>
                <a:gd name="T62" fmla="*/ 2147483646 w 4960"/>
                <a:gd name="T63" fmla="*/ 2147483646 h 2752"/>
                <a:gd name="T64" fmla="*/ 2147483646 w 4960"/>
                <a:gd name="T65" fmla="*/ 2147483646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B6A3DCD7-7583-CF21-2705-45423DEA38DC}"/>
                </a:ext>
              </a:extLst>
            </p:cNvPr>
            <p:cNvSpPr>
              <a:spLocks/>
            </p:cNvSpPr>
            <p:nvPr/>
          </p:nvSpPr>
          <p:spPr bwMode="gray">
            <a:xfrm rot="-5912394">
              <a:off x="3074559" y="1458373"/>
              <a:ext cx="2377690" cy="317748"/>
            </a:xfrm>
            <a:custGeom>
              <a:avLst/>
              <a:gdLst>
                <a:gd name="T0" fmla="*/ 2147483646 w 10000"/>
                <a:gd name="T1" fmla="*/ 2147483646 h 5291"/>
                <a:gd name="T2" fmla="*/ 2147483646 w 10000"/>
                <a:gd name="T3" fmla="*/ 2147483646 h 5291"/>
                <a:gd name="T4" fmla="*/ 2147483646 w 10000"/>
                <a:gd name="T5" fmla="*/ 0 h 5291"/>
                <a:gd name="T6" fmla="*/ 2147483646 w 10000"/>
                <a:gd name="T7" fmla="*/ 0 h 5291"/>
                <a:gd name="T8" fmla="*/ 2147483646 w 10000"/>
                <a:gd name="T9" fmla="*/ 2147483646 h 5291"/>
                <a:gd name="T10" fmla="*/ 2147483646 w 10000"/>
                <a:gd name="T11" fmla="*/ 2147483646 h 5291"/>
                <a:gd name="T12" fmla="*/ 2147483646 w 10000"/>
                <a:gd name="T13" fmla="*/ 2147483646 h 5291"/>
                <a:gd name="T14" fmla="*/ 2147483646 w 10000"/>
                <a:gd name="T15" fmla="*/ 2147483646 h 5291"/>
                <a:gd name="T16" fmla="*/ 2147483646 w 10000"/>
                <a:gd name="T17" fmla="*/ 2147483646 h 5291"/>
                <a:gd name="T18" fmla="*/ 2147483646 w 10000"/>
                <a:gd name="T19" fmla="*/ 2147483646 h 5291"/>
                <a:gd name="T20" fmla="*/ 2147483646 w 10000"/>
                <a:gd name="T21" fmla="*/ 2147483646 h 5291"/>
                <a:gd name="T22" fmla="*/ 2147483646 w 10000"/>
                <a:gd name="T23" fmla="*/ 2147483646 h 5291"/>
                <a:gd name="T24" fmla="*/ 2147483646 w 10000"/>
                <a:gd name="T25" fmla="*/ 2147483646 h 5291"/>
                <a:gd name="T26" fmla="*/ 2147483646 w 10000"/>
                <a:gd name="T27" fmla="*/ 2147483646 h 5291"/>
                <a:gd name="T28" fmla="*/ 2147483646 w 10000"/>
                <a:gd name="T29" fmla="*/ 2147483646 h 5291"/>
                <a:gd name="T30" fmla="*/ 2147483646 w 10000"/>
                <a:gd name="T31" fmla="*/ 2147483646 h 5291"/>
                <a:gd name="T32" fmla="*/ 2147483646 w 10000"/>
                <a:gd name="T33" fmla="*/ 2147483646 h 5291"/>
                <a:gd name="T34" fmla="*/ 2147483646 w 10000"/>
                <a:gd name="T35" fmla="*/ 2147483646 h 5291"/>
                <a:gd name="T36" fmla="*/ 2147483646 w 10000"/>
                <a:gd name="T37" fmla="*/ 2147483646 h 5291"/>
                <a:gd name="T38" fmla="*/ 2147483646 w 10000"/>
                <a:gd name="T39" fmla="*/ 2147483646 h 5291"/>
                <a:gd name="T40" fmla="*/ 2147483646 w 10000"/>
                <a:gd name="T41" fmla="*/ 2147483646 h 5291"/>
                <a:gd name="T42" fmla="*/ 2147483646 w 10000"/>
                <a:gd name="T43" fmla="*/ 2147483646 h 5291"/>
                <a:gd name="T44" fmla="*/ 2147483646 w 10000"/>
                <a:gd name="T45" fmla="*/ 2147483646 h 5291"/>
                <a:gd name="T46" fmla="*/ 2147483646 w 10000"/>
                <a:gd name="T47" fmla="*/ 2147483646 h 5291"/>
                <a:gd name="T48" fmla="*/ 2147483646 w 10000"/>
                <a:gd name="T49" fmla="*/ 2147483646 h 5291"/>
                <a:gd name="T50" fmla="*/ 2147483646 w 10000"/>
                <a:gd name="T51" fmla="*/ 2147483646 h 5291"/>
                <a:gd name="T52" fmla="*/ 2147483646 w 10000"/>
                <a:gd name="T53" fmla="*/ 2147483646 h 5291"/>
                <a:gd name="T54" fmla="*/ 2147483646 w 10000"/>
                <a:gd name="T55" fmla="*/ 2147483646 h 5291"/>
                <a:gd name="T56" fmla="*/ 2147483646 w 10000"/>
                <a:gd name="T57" fmla="*/ 2147483646 h 5291"/>
                <a:gd name="T58" fmla="*/ 2147483646 w 10000"/>
                <a:gd name="T59" fmla="*/ 2147483646 h 5291"/>
                <a:gd name="T60" fmla="*/ 2147483646 w 10000"/>
                <a:gd name="T61" fmla="*/ 2147483646 h 5291"/>
                <a:gd name="T62" fmla="*/ 2147483646 w 10000"/>
                <a:gd name="T63" fmla="*/ 2147483646 h 5291"/>
                <a:gd name="T64" fmla="*/ 2147483646 w 10000"/>
                <a:gd name="T65" fmla="*/ 2147483646 h 5291"/>
                <a:gd name="T66" fmla="*/ 2147483646 w 10000"/>
                <a:gd name="T67" fmla="*/ 2147483646 h 5291"/>
                <a:gd name="T68" fmla="*/ 0 w 10000"/>
                <a:gd name="T69" fmla="*/ 2147483646 h 5291"/>
                <a:gd name="T70" fmla="*/ 2147483646 w 10000"/>
                <a:gd name="T71" fmla="*/ 2147483646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3D60115-8F88-29A0-A7FD-F99543A581E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6 h 4320"/>
                <a:gd name="T4" fmla="*/ 2147483646 w 5760"/>
                <a:gd name="T5" fmla="*/ 2147483646 h 4320"/>
                <a:gd name="T6" fmla="*/ 2147483646 w 5760"/>
                <a:gd name="T7" fmla="*/ 0 h 4320"/>
                <a:gd name="T8" fmla="*/ 0 w 5760"/>
                <a:gd name="T9" fmla="*/ 0 h 4320"/>
                <a:gd name="T10" fmla="*/ 2147483646 w 5760"/>
                <a:gd name="T11" fmla="*/ 2147483646 h 4320"/>
                <a:gd name="T12" fmla="*/ 2147483646 w 5760"/>
                <a:gd name="T13" fmla="*/ 2147483646 h 4320"/>
                <a:gd name="T14" fmla="*/ 2147483646 w 5760"/>
                <a:gd name="T15" fmla="*/ 2147483646 h 4320"/>
                <a:gd name="T16" fmla="*/ 2147483646 w 5760"/>
                <a:gd name="T17" fmla="*/ 2147483646 h 4320"/>
                <a:gd name="T18" fmla="*/ 2147483646 w 5760"/>
                <a:gd name="T19" fmla="*/ 2147483646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65E3CFE-0B96-7A54-8C3D-3F4EFBB304F3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42FA9134-CD02-325C-7B9F-0F9F688E1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1C6CBCF4-27AC-B487-9428-F307AAA80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7200BA53-2025-B3E9-C3C2-08CF9BFFE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134777-A33C-4E64-8CAC-23D51E600F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25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6">
            <a:extLst>
              <a:ext uri="{FF2B5EF4-FFF2-40B4-BE49-F238E27FC236}">
                <a16:creationId xmlns:a16="http://schemas.microsoft.com/office/drawing/2014/main" id="{8B21D29D-8159-1BAC-FA6A-B051E333CE61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CC2A62-3B06-7816-D896-F6971E5AA543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A383EED-7A88-B315-343F-D86AC5EED7AD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67F91B4-FC94-2EE5-7CB7-3D51E1223F85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513EA47-98BD-A797-7CD1-A3AC3A03836C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7D5732B-116B-9A06-F10A-CD17E71E1419}"/>
                </a:ext>
              </a:extLst>
            </p:cNvPr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6333777-44A0-3F07-6482-960544E0F28D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0C69C063-6B99-3B4C-6810-D6D8432B81F1}"/>
                </a:ext>
              </a:extLst>
            </p:cNvPr>
            <p:cNvSpPr>
              <a:spLocks/>
            </p:cNvSpPr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>
                <a:gd name="T0" fmla="*/ 2147483646 w 10000"/>
                <a:gd name="T1" fmla="*/ 2147483646 h 5291"/>
                <a:gd name="T2" fmla="*/ 2147483646 w 10000"/>
                <a:gd name="T3" fmla="*/ 2147483646 h 5291"/>
                <a:gd name="T4" fmla="*/ 2147483646 w 10000"/>
                <a:gd name="T5" fmla="*/ 0 h 5291"/>
                <a:gd name="T6" fmla="*/ 2147483646 w 10000"/>
                <a:gd name="T7" fmla="*/ 0 h 5291"/>
                <a:gd name="T8" fmla="*/ 2147483646 w 10000"/>
                <a:gd name="T9" fmla="*/ 2147483646 h 5291"/>
                <a:gd name="T10" fmla="*/ 2147483646 w 10000"/>
                <a:gd name="T11" fmla="*/ 2147483646 h 5291"/>
                <a:gd name="T12" fmla="*/ 2147483646 w 10000"/>
                <a:gd name="T13" fmla="*/ 2147483646 h 5291"/>
                <a:gd name="T14" fmla="*/ 2147483646 w 10000"/>
                <a:gd name="T15" fmla="*/ 2147483646 h 5291"/>
                <a:gd name="T16" fmla="*/ 2147483646 w 10000"/>
                <a:gd name="T17" fmla="*/ 2147483646 h 5291"/>
                <a:gd name="T18" fmla="*/ 2147483646 w 10000"/>
                <a:gd name="T19" fmla="*/ 2147483646 h 5291"/>
                <a:gd name="T20" fmla="*/ 2147483646 w 10000"/>
                <a:gd name="T21" fmla="*/ 2147483646 h 5291"/>
                <a:gd name="T22" fmla="*/ 2147483646 w 10000"/>
                <a:gd name="T23" fmla="*/ 2147483646 h 5291"/>
                <a:gd name="T24" fmla="*/ 2147483646 w 10000"/>
                <a:gd name="T25" fmla="*/ 2147483646 h 5291"/>
                <a:gd name="T26" fmla="*/ 2147483646 w 10000"/>
                <a:gd name="T27" fmla="*/ 2147483646 h 5291"/>
                <a:gd name="T28" fmla="*/ 2147483646 w 10000"/>
                <a:gd name="T29" fmla="*/ 2147483646 h 5291"/>
                <a:gd name="T30" fmla="*/ 2147483646 w 10000"/>
                <a:gd name="T31" fmla="*/ 2147483646 h 5291"/>
                <a:gd name="T32" fmla="*/ 2147483646 w 10000"/>
                <a:gd name="T33" fmla="*/ 2147483646 h 5291"/>
                <a:gd name="T34" fmla="*/ 2147483646 w 10000"/>
                <a:gd name="T35" fmla="*/ 2147483646 h 5291"/>
                <a:gd name="T36" fmla="*/ 2147483646 w 10000"/>
                <a:gd name="T37" fmla="*/ 2147483646 h 5291"/>
                <a:gd name="T38" fmla="*/ 2147483646 w 10000"/>
                <a:gd name="T39" fmla="*/ 2147483646 h 5291"/>
                <a:gd name="T40" fmla="*/ 2147483646 w 10000"/>
                <a:gd name="T41" fmla="*/ 2147483646 h 5291"/>
                <a:gd name="T42" fmla="*/ 2147483646 w 10000"/>
                <a:gd name="T43" fmla="*/ 2147483646 h 5291"/>
                <a:gd name="T44" fmla="*/ 2147483646 w 10000"/>
                <a:gd name="T45" fmla="*/ 2147483646 h 5291"/>
                <a:gd name="T46" fmla="*/ 2147483646 w 10000"/>
                <a:gd name="T47" fmla="*/ 2147483646 h 5291"/>
                <a:gd name="T48" fmla="*/ 2147483646 w 10000"/>
                <a:gd name="T49" fmla="*/ 2147483646 h 5291"/>
                <a:gd name="T50" fmla="*/ 2147483646 w 10000"/>
                <a:gd name="T51" fmla="*/ 2147483646 h 5291"/>
                <a:gd name="T52" fmla="*/ 2147483646 w 10000"/>
                <a:gd name="T53" fmla="*/ 2147483646 h 5291"/>
                <a:gd name="T54" fmla="*/ 2147483646 w 10000"/>
                <a:gd name="T55" fmla="*/ 2147483646 h 5291"/>
                <a:gd name="T56" fmla="*/ 2147483646 w 10000"/>
                <a:gd name="T57" fmla="*/ 2147483646 h 5291"/>
                <a:gd name="T58" fmla="*/ 2147483646 w 10000"/>
                <a:gd name="T59" fmla="*/ 2147483646 h 5291"/>
                <a:gd name="T60" fmla="*/ 2147483646 w 10000"/>
                <a:gd name="T61" fmla="*/ 2147483646 h 5291"/>
                <a:gd name="T62" fmla="*/ 2147483646 w 10000"/>
                <a:gd name="T63" fmla="*/ 2147483646 h 5291"/>
                <a:gd name="T64" fmla="*/ 2147483646 w 10000"/>
                <a:gd name="T65" fmla="*/ 2147483646 h 5291"/>
                <a:gd name="T66" fmla="*/ 2147483646 w 10000"/>
                <a:gd name="T67" fmla="*/ 2147483646 h 5291"/>
                <a:gd name="T68" fmla="*/ 0 w 10000"/>
                <a:gd name="T69" fmla="*/ 2147483646 h 5291"/>
                <a:gd name="T70" fmla="*/ 2147483646 w 10000"/>
                <a:gd name="T71" fmla="*/ 2147483646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B4AB07-40BE-4137-5B90-2CA34CDA92EB}"/>
                </a:ext>
              </a:extLst>
            </p:cNvPr>
            <p:cNvSpPr/>
            <p:nvPr/>
          </p:nvSpPr>
          <p:spPr>
            <a:xfrm>
              <a:off x="422275" y="401616"/>
              <a:ext cx="8326438" cy="3141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D8437D54-C51B-3A07-C39D-9CDBC5DF7313}"/>
                </a:ext>
              </a:extLst>
            </p:cNvPr>
            <p:cNvSpPr>
              <a:spLocks/>
            </p:cNvSpPr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147483646 h 9621"/>
                <a:gd name="T4" fmla="*/ 0 w 10000"/>
                <a:gd name="T5" fmla="*/ 2147483646 h 9621"/>
                <a:gd name="T6" fmla="*/ 0 w 10000"/>
                <a:gd name="T7" fmla="*/ 2147483646 h 9621"/>
                <a:gd name="T8" fmla="*/ 2147483646 w 10000"/>
                <a:gd name="T9" fmla="*/ 2147483646 h 9621"/>
                <a:gd name="T10" fmla="*/ 2147483646 w 10000"/>
                <a:gd name="T11" fmla="*/ 2147483646 h 9621"/>
                <a:gd name="T12" fmla="*/ 2147483646 w 10000"/>
                <a:gd name="T13" fmla="*/ 2147483646 h 9621"/>
                <a:gd name="T14" fmla="*/ 2147483646 w 10000"/>
                <a:gd name="T15" fmla="*/ 0 h 9621"/>
                <a:gd name="T16" fmla="*/ 2147483646 w 10000"/>
                <a:gd name="T17" fmla="*/ 0 h 9621"/>
                <a:gd name="T18" fmla="*/ 2147483646 w 10000"/>
                <a:gd name="T19" fmla="*/ 2147483646 h 9621"/>
                <a:gd name="T20" fmla="*/ 2147483646 w 10000"/>
                <a:gd name="T21" fmla="*/ 2147483646 h 9621"/>
                <a:gd name="T22" fmla="*/ 2147483646 w 10000"/>
                <a:gd name="T23" fmla="*/ 2147483646 h 9621"/>
                <a:gd name="T24" fmla="*/ 2147483646 w 10000"/>
                <a:gd name="T25" fmla="*/ 2147483646 h 9621"/>
                <a:gd name="T26" fmla="*/ 2147483646 w 10000"/>
                <a:gd name="T27" fmla="*/ 2147483646 h 9621"/>
                <a:gd name="T28" fmla="*/ 2147483646 w 10000"/>
                <a:gd name="T29" fmla="*/ 2147483646 h 9621"/>
                <a:gd name="T30" fmla="*/ 2147483646 w 10000"/>
                <a:gd name="T31" fmla="*/ 2147483646 h 9621"/>
                <a:gd name="T32" fmla="*/ 2147483646 w 10000"/>
                <a:gd name="T33" fmla="*/ 2147483646 h 9621"/>
                <a:gd name="T34" fmla="*/ 2147483646 w 10000"/>
                <a:gd name="T35" fmla="*/ 2147483646 h 9621"/>
                <a:gd name="T36" fmla="*/ 2147483646 w 10000"/>
                <a:gd name="T37" fmla="*/ 2147483646 h 9621"/>
                <a:gd name="T38" fmla="*/ 2147483646 w 10000"/>
                <a:gd name="T39" fmla="*/ 2147483646 h 9621"/>
                <a:gd name="T40" fmla="*/ 2147483646 w 10000"/>
                <a:gd name="T41" fmla="*/ 2147483646 h 9621"/>
                <a:gd name="T42" fmla="*/ 2147483646 w 10000"/>
                <a:gd name="T43" fmla="*/ 2147483646 h 9621"/>
                <a:gd name="T44" fmla="*/ 2147483646 w 10000"/>
                <a:gd name="T45" fmla="*/ 2147483646 h 9621"/>
                <a:gd name="T46" fmla="*/ 2147483646 w 10000"/>
                <a:gd name="T47" fmla="*/ 2147483646 h 9621"/>
                <a:gd name="T48" fmla="*/ 2147483646 w 10000"/>
                <a:gd name="T49" fmla="*/ 2147483646 h 9621"/>
                <a:gd name="T50" fmla="*/ 2147483646 w 10000"/>
                <a:gd name="T51" fmla="*/ 2147483646 h 9621"/>
                <a:gd name="T52" fmla="*/ 2147483646 w 10000"/>
                <a:gd name="T53" fmla="*/ 2147483646 h 9621"/>
                <a:gd name="T54" fmla="*/ 2147483646 w 10000"/>
                <a:gd name="T55" fmla="*/ 2147483646 h 9621"/>
                <a:gd name="T56" fmla="*/ 2147483646 w 10000"/>
                <a:gd name="T57" fmla="*/ 2147483646 h 9621"/>
                <a:gd name="T58" fmla="*/ 2147483646 w 10000"/>
                <a:gd name="T59" fmla="*/ 2147483646 h 9621"/>
                <a:gd name="T60" fmla="*/ 2147483646 w 10000"/>
                <a:gd name="T61" fmla="*/ 2147483646 h 9621"/>
                <a:gd name="T62" fmla="*/ 2147483646 w 10000"/>
                <a:gd name="T63" fmla="*/ 2147483646 h 9621"/>
                <a:gd name="T64" fmla="*/ 2147483646 w 10000"/>
                <a:gd name="T65" fmla="*/ 2147483646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044313C-AFB2-86E8-0433-5C9B5469022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6 h 4320"/>
                <a:gd name="T4" fmla="*/ 2147483646 w 5760"/>
                <a:gd name="T5" fmla="*/ 2147483646 h 4320"/>
                <a:gd name="T6" fmla="*/ 2147483646 w 5760"/>
                <a:gd name="T7" fmla="*/ 0 h 4320"/>
                <a:gd name="T8" fmla="*/ 0 w 5760"/>
                <a:gd name="T9" fmla="*/ 0 h 4320"/>
                <a:gd name="T10" fmla="*/ 2147483646 w 5760"/>
                <a:gd name="T11" fmla="*/ 2147483646 h 4320"/>
                <a:gd name="T12" fmla="*/ 2147483646 w 5760"/>
                <a:gd name="T13" fmla="*/ 2147483646 h 4320"/>
                <a:gd name="T14" fmla="*/ 2147483646 w 5760"/>
                <a:gd name="T15" fmla="*/ 2147483646 h 4320"/>
                <a:gd name="T16" fmla="*/ 2147483646 w 5760"/>
                <a:gd name="T17" fmla="*/ 2147483646 h 4320"/>
                <a:gd name="T18" fmla="*/ 2147483646 w 5760"/>
                <a:gd name="T19" fmla="*/ 2147483646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C9D35-F166-380B-F434-C1374FF118E3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5B73D4C9-0330-51BA-855D-7F68E56F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35643965-381F-EA5F-9BA4-DBA02339C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449ED85F-8E02-47C7-BAC0-15B4D8466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D52788-B137-47F2-80EE-5A7562629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595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6">
            <a:extLst>
              <a:ext uri="{FF2B5EF4-FFF2-40B4-BE49-F238E27FC236}">
                <a16:creationId xmlns:a16="http://schemas.microsoft.com/office/drawing/2014/main" id="{B68C182F-FB13-8D46-3234-5FA1C78343B8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D8378E8-8E48-046A-B32E-E8ADD1F4DFD8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2128C01-7620-05B3-CDA6-19CAA8230242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31261DF-8EDA-CE8C-491E-27B9E759DCA5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49A7D06-1043-44D8-409D-3908C11CC2F5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71F4863-CAF4-BFC0-E914-77A3DD26B7FE}"/>
                </a:ext>
              </a:extLst>
            </p:cNvPr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B519360-6D46-44B8-EBD5-83D0CDD92146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CAB471CB-89BF-BEFF-4FB4-56183CBA60B7}"/>
                </a:ext>
              </a:extLst>
            </p:cNvPr>
            <p:cNvSpPr>
              <a:spLocks/>
            </p:cNvSpPr>
            <p:nvPr/>
          </p:nvSpPr>
          <p:spPr bwMode="gray">
            <a:xfrm rot="-589932">
              <a:off x="6359946" y="2780895"/>
              <a:ext cx="2377690" cy="317748"/>
            </a:xfrm>
            <a:custGeom>
              <a:avLst/>
              <a:gdLst>
                <a:gd name="T0" fmla="*/ 2147483646 w 10000"/>
                <a:gd name="T1" fmla="*/ 2147483646 h 5291"/>
                <a:gd name="T2" fmla="*/ 2147483646 w 10000"/>
                <a:gd name="T3" fmla="*/ 2147483646 h 5291"/>
                <a:gd name="T4" fmla="*/ 2147483646 w 10000"/>
                <a:gd name="T5" fmla="*/ 0 h 5291"/>
                <a:gd name="T6" fmla="*/ 2147483646 w 10000"/>
                <a:gd name="T7" fmla="*/ 0 h 5291"/>
                <a:gd name="T8" fmla="*/ 2147483646 w 10000"/>
                <a:gd name="T9" fmla="*/ 2147483646 h 5291"/>
                <a:gd name="T10" fmla="*/ 2147483646 w 10000"/>
                <a:gd name="T11" fmla="*/ 2147483646 h 5291"/>
                <a:gd name="T12" fmla="*/ 2147483646 w 10000"/>
                <a:gd name="T13" fmla="*/ 2147483646 h 5291"/>
                <a:gd name="T14" fmla="*/ 2147483646 w 10000"/>
                <a:gd name="T15" fmla="*/ 2147483646 h 5291"/>
                <a:gd name="T16" fmla="*/ 2147483646 w 10000"/>
                <a:gd name="T17" fmla="*/ 2147483646 h 5291"/>
                <a:gd name="T18" fmla="*/ 2147483646 w 10000"/>
                <a:gd name="T19" fmla="*/ 2147483646 h 5291"/>
                <a:gd name="T20" fmla="*/ 2147483646 w 10000"/>
                <a:gd name="T21" fmla="*/ 2147483646 h 5291"/>
                <a:gd name="T22" fmla="*/ 2147483646 w 10000"/>
                <a:gd name="T23" fmla="*/ 2147483646 h 5291"/>
                <a:gd name="T24" fmla="*/ 2147483646 w 10000"/>
                <a:gd name="T25" fmla="*/ 2147483646 h 5291"/>
                <a:gd name="T26" fmla="*/ 2147483646 w 10000"/>
                <a:gd name="T27" fmla="*/ 2147483646 h 5291"/>
                <a:gd name="T28" fmla="*/ 2147483646 w 10000"/>
                <a:gd name="T29" fmla="*/ 2147483646 h 5291"/>
                <a:gd name="T30" fmla="*/ 2147483646 w 10000"/>
                <a:gd name="T31" fmla="*/ 2147483646 h 5291"/>
                <a:gd name="T32" fmla="*/ 2147483646 w 10000"/>
                <a:gd name="T33" fmla="*/ 2147483646 h 5291"/>
                <a:gd name="T34" fmla="*/ 2147483646 w 10000"/>
                <a:gd name="T35" fmla="*/ 2147483646 h 5291"/>
                <a:gd name="T36" fmla="*/ 2147483646 w 10000"/>
                <a:gd name="T37" fmla="*/ 2147483646 h 5291"/>
                <a:gd name="T38" fmla="*/ 2147483646 w 10000"/>
                <a:gd name="T39" fmla="*/ 2147483646 h 5291"/>
                <a:gd name="T40" fmla="*/ 2147483646 w 10000"/>
                <a:gd name="T41" fmla="*/ 2147483646 h 5291"/>
                <a:gd name="T42" fmla="*/ 2147483646 w 10000"/>
                <a:gd name="T43" fmla="*/ 2147483646 h 5291"/>
                <a:gd name="T44" fmla="*/ 2147483646 w 10000"/>
                <a:gd name="T45" fmla="*/ 2147483646 h 5291"/>
                <a:gd name="T46" fmla="*/ 2147483646 w 10000"/>
                <a:gd name="T47" fmla="*/ 2147483646 h 5291"/>
                <a:gd name="T48" fmla="*/ 2147483646 w 10000"/>
                <a:gd name="T49" fmla="*/ 2147483646 h 5291"/>
                <a:gd name="T50" fmla="*/ 2147483646 w 10000"/>
                <a:gd name="T51" fmla="*/ 2147483646 h 5291"/>
                <a:gd name="T52" fmla="*/ 2147483646 w 10000"/>
                <a:gd name="T53" fmla="*/ 2147483646 h 5291"/>
                <a:gd name="T54" fmla="*/ 2147483646 w 10000"/>
                <a:gd name="T55" fmla="*/ 2147483646 h 5291"/>
                <a:gd name="T56" fmla="*/ 2147483646 w 10000"/>
                <a:gd name="T57" fmla="*/ 2147483646 h 5291"/>
                <a:gd name="T58" fmla="*/ 2147483646 w 10000"/>
                <a:gd name="T59" fmla="*/ 2147483646 h 5291"/>
                <a:gd name="T60" fmla="*/ 2147483646 w 10000"/>
                <a:gd name="T61" fmla="*/ 2147483646 h 5291"/>
                <a:gd name="T62" fmla="*/ 2147483646 w 10000"/>
                <a:gd name="T63" fmla="*/ 2147483646 h 5291"/>
                <a:gd name="T64" fmla="*/ 2147483646 w 10000"/>
                <a:gd name="T65" fmla="*/ 2147483646 h 5291"/>
                <a:gd name="T66" fmla="*/ 2147483646 w 10000"/>
                <a:gd name="T67" fmla="*/ 2147483646 h 5291"/>
                <a:gd name="T68" fmla="*/ 0 w 10000"/>
                <a:gd name="T69" fmla="*/ 2147483646 h 5291"/>
                <a:gd name="T70" fmla="*/ 2147483646 w 10000"/>
                <a:gd name="T71" fmla="*/ 2147483646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45EF1B-F6E6-63A9-9AA4-BBAB3D812770}"/>
                </a:ext>
              </a:extLst>
            </p:cNvPr>
            <p:cNvSpPr/>
            <p:nvPr/>
          </p:nvSpPr>
          <p:spPr>
            <a:xfrm>
              <a:off x="485775" y="4343161"/>
              <a:ext cx="8181975" cy="2112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4CCA6E15-B8A8-F226-F16E-130E85B359DE}"/>
                </a:ext>
              </a:extLst>
            </p:cNvPr>
            <p:cNvSpPr>
              <a:spLocks/>
            </p:cNvSpPr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147483646 h 9621"/>
                <a:gd name="T4" fmla="*/ 0 w 10000"/>
                <a:gd name="T5" fmla="*/ 2147483646 h 9621"/>
                <a:gd name="T6" fmla="*/ 0 w 10000"/>
                <a:gd name="T7" fmla="*/ 2147483646 h 9621"/>
                <a:gd name="T8" fmla="*/ 2147483646 w 10000"/>
                <a:gd name="T9" fmla="*/ 2147483646 h 9621"/>
                <a:gd name="T10" fmla="*/ 2147483646 w 10000"/>
                <a:gd name="T11" fmla="*/ 2147483646 h 9621"/>
                <a:gd name="T12" fmla="*/ 2147483646 w 10000"/>
                <a:gd name="T13" fmla="*/ 2147483646 h 9621"/>
                <a:gd name="T14" fmla="*/ 2147483646 w 10000"/>
                <a:gd name="T15" fmla="*/ 0 h 9621"/>
                <a:gd name="T16" fmla="*/ 2147483646 w 10000"/>
                <a:gd name="T17" fmla="*/ 0 h 9621"/>
                <a:gd name="T18" fmla="*/ 2147483646 w 10000"/>
                <a:gd name="T19" fmla="*/ 2147483646 h 9621"/>
                <a:gd name="T20" fmla="*/ 2147483646 w 10000"/>
                <a:gd name="T21" fmla="*/ 2147483646 h 9621"/>
                <a:gd name="T22" fmla="*/ 2147483646 w 10000"/>
                <a:gd name="T23" fmla="*/ 2147483646 h 9621"/>
                <a:gd name="T24" fmla="*/ 2147483646 w 10000"/>
                <a:gd name="T25" fmla="*/ 2147483646 h 9621"/>
                <a:gd name="T26" fmla="*/ 2147483646 w 10000"/>
                <a:gd name="T27" fmla="*/ 2147483646 h 9621"/>
                <a:gd name="T28" fmla="*/ 2147483646 w 10000"/>
                <a:gd name="T29" fmla="*/ 2147483646 h 9621"/>
                <a:gd name="T30" fmla="*/ 2147483646 w 10000"/>
                <a:gd name="T31" fmla="*/ 2147483646 h 9621"/>
                <a:gd name="T32" fmla="*/ 2147483646 w 10000"/>
                <a:gd name="T33" fmla="*/ 2147483646 h 9621"/>
                <a:gd name="T34" fmla="*/ 2147483646 w 10000"/>
                <a:gd name="T35" fmla="*/ 2147483646 h 9621"/>
                <a:gd name="T36" fmla="*/ 2147483646 w 10000"/>
                <a:gd name="T37" fmla="*/ 2147483646 h 9621"/>
                <a:gd name="T38" fmla="*/ 2147483646 w 10000"/>
                <a:gd name="T39" fmla="*/ 2147483646 h 9621"/>
                <a:gd name="T40" fmla="*/ 2147483646 w 10000"/>
                <a:gd name="T41" fmla="*/ 2147483646 h 9621"/>
                <a:gd name="T42" fmla="*/ 2147483646 w 10000"/>
                <a:gd name="T43" fmla="*/ 2147483646 h 9621"/>
                <a:gd name="T44" fmla="*/ 2147483646 w 10000"/>
                <a:gd name="T45" fmla="*/ 2147483646 h 9621"/>
                <a:gd name="T46" fmla="*/ 2147483646 w 10000"/>
                <a:gd name="T47" fmla="*/ 2147483646 h 9621"/>
                <a:gd name="T48" fmla="*/ 2147483646 w 10000"/>
                <a:gd name="T49" fmla="*/ 2147483646 h 9621"/>
                <a:gd name="T50" fmla="*/ 2147483646 w 10000"/>
                <a:gd name="T51" fmla="*/ 2147483646 h 9621"/>
                <a:gd name="T52" fmla="*/ 2147483646 w 10000"/>
                <a:gd name="T53" fmla="*/ 2147483646 h 9621"/>
                <a:gd name="T54" fmla="*/ 2147483646 w 10000"/>
                <a:gd name="T55" fmla="*/ 2147483646 h 9621"/>
                <a:gd name="T56" fmla="*/ 2147483646 w 10000"/>
                <a:gd name="T57" fmla="*/ 2147483646 h 9621"/>
                <a:gd name="T58" fmla="*/ 2147483646 w 10000"/>
                <a:gd name="T59" fmla="*/ 2147483646 h 9621"/>
                <a:gd name="T60" fmla="*/ 2147483646 w 10000"/>
                <a:gd name="T61" fmla="*/ 2147483646 h 9621"/>
                <a:gd name="T62" fmla="*/ 2147483646 w 10000"/>
                <a:gd name="T63" fmla="*/ 2147483646 h 9621"/>
                <a:gd name="T64" fmla="*/ 2147483646 w 10000"/>
                <a:gd name="T65" fmla="*/ 2147483646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EB57BCE-DAB4-1F6B-0DD7-B0CF969D6F1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6 h 4320"/>
                <a:gd name="T4" fmla="*/ 2147483646 w 5760"/>
                <a:gd name="T5" fmla="*/ 2147483646 h 4320"/>
                <a:gd name="T6" fmla="*/ 2147483646 w 5760"/>
                <a:gd name="T7" fmla="*/ 0 h 4320"/>
                <a:gd name="T8" fmla="*/ 0 w 5760"/>
                <a:gd name="T9" fmla="*/ 0 h 4320"/>
                <a:gd name="T10" fmla="*/ 2147483646 w 5760"/>
                <a:gd name="T11" fmla="*/ 2147483646 h 4320"/>
                <a:gd name="T12" fmla="*/ 2147483646 w 5760"/>
                <a:gd name="T13" fmla="*/ 2147483646 h 4320"/>
                <a:gd name="T14" fmla="*/ 2147483646 w 5760"/>
                <a:gd name="T15" fmla="*/ 2147483646 h 4320"/>
                <a:gd name="T16" fmla="*/ 2147483646 w 5760"/>
                <a:gd name="T17" fmla="*/ 2147483646 h 4320"/>
                <a:gd name="T18" fmla="*/ 2147483646 w 5760"/>
                <a:gd name="T19" fmla="*/ 2147483646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443287B-3CD0-8567-7F93-69CF76C1CC9B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68DC2F72-34D1-35F0-F2C1-D4DD6B39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7E9E60B-0550-FA42-AE6D-E21D72937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FB114A2-20FA-75CD-987D-F6EF4321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DE0FE3-E2F9-45DB-996D-D42CFCD51E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1033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6">
            <a:extLst>
              <a:ext uri="{FF2B5EF4-FFF2-40B4-BE49-F238E27FC236}">
                <a16:creationId xmlns:a16="http://schemas.microsoft.com/office/drawing/2014/main" id="{A958DE60-E068-95BF-162B-7BB35FF141D6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51C253-AB23-EB69-B677-30ABF0993113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18E8EBE-4C5D-09F7-7792-479BEEA34270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38336A1-AB82-31D0-867D-30602DC6F216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931F7BE-47B0-BCC4-6979-C01DEC50B9AA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A6C2F3E-B062-E24B-4A05-9BA95C8DB1EB}"/>
                </a:ext>
              </a:extLst>
            </p:cNvPr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D50B429-EA4D-2C2A-4DF5-74EE8C662F0F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2EFCE4C-FED1-9D9F-CB87-9AA3B4D8C4E6}"/>
                </a:ext>
              </a:extLst>
            </p:cNvPr>
            <p:cNvSpPr>
              <a:spLocks/>
            </p:cNvSpPr>
            <p:nvPr/>
          </p:nvSpPr>
          <p:spPr bwMode="gray">
            <a:xfrm rot="-589932">
              <a:off x="6359946" y="4309201"/>
              <a:ext cx="2377690" cy="317748"/>
            </a:xfrm>
            <a:custGeom>
              <a:avLst/>
              <a:gdLst>
                <a:gd name="T0" fmla="*/ 2147483646 w 10000"/>
                <a:gd name="T1" fmla="*/ 2147483646 h 5291"/>
                <a:gd name="T2" fmla="*/ 2147483646 w 10000"/>
                <a:gd name="T3" fmla="*/ 2147483646 h 5291"/>
                <a:gd name="T4" fmla="*/ 2147483646 w 10000"/>
                <a:gd name="T5" fmla="*/ 0 h 5291"/>
                <a:gd name="T6" fmla="*/ 2147483646 w 10000"/>
                <a:gd name="T7" fmla="*/ 0 h 5291"/>
                <a:gd name="T8" fmla="*/ 2147483646 w 10000"/>
                <a:gd name="T9" fmla="*/ 2147483646 h 5291"/>
                <a:gd name="T10" fmla="*/ 2147483646 w 10000"/>
                <a:gd name="T11" fmla="*/ 2147483646 h 5291"/>
                <a:gd name="T12" fmla="*/ 2147483646 w 10000"/>
                <a:gd name="T13" fmla="*/ 2147483646 h 5291"/>
                <a:gd name="T14" fmla="*/ 2147483646 w 10000"/>
                <a:gd name="T15" fmla="*/ 2147483646 h 5291"/>
                <a:gd name="T16" fmla="*/ 2147483646 w 10000"/>
                <a:gd name="T17" fmla="*/ 2147483646 h 5291"/>
                <a:gd name="T18" fmla="*/ 2147483646 w 10000"/>
                <a:gd name="T19" fmla="*/ 2147483646 h 5291"/>
                <a:gd name="T20" fmla="*/ 2147483646 w 10000"/>
                <a:gd name="T21" fmla="*/ 2147483646 h 5291"/>
                <a:gd name="T22" fmla="*/ 2147483646 w 10000"/>
                <a:gd name="T23" fmla="*/ 2147483646 h 5291"/>
                <a:gd name="T24" fmla="*/ 2147483646 w 10000"/>
                <a:gd name="T25" fmla="*/ 2147483646 h 5291"/>
                <a:gd name="T26" fmla="*/ 2147483646 w 10000"/>
                <a:gd name="T27" fmla="*/ 2147483646 h 5291"/>
                <a:gd name="T28" fmla="*/ 2147483646 w 10000"/>
                <a:gd name="T29" fmla="*/ 2147483646 h 5291"/>
                <a:gd name="T30" fmla="*/ 2147483646 w 10000"/>
                <a:gd name="T31" fmla="*/ 2147483646 h 5291"/>
                <a:gd name="T32" fmla="*/ 2147483646 w 10000"/>
                <a:gd name="T33" fmla="*/ 2147483646 h 5291"/>
                <a:gd name="T34" fmla="*/ 2147483646 w 10000"/>
                <a:gd name="T35" fmla="*/ 2147483646 h 5291"/>
                <a:gd name="T36" fmla="*/ 2147483646 w 10000"/>
                <a:gd name="T37" fmla="*/ 2147483646 h 5291"/>
                <a:gd name="T38" fmla="*/ 2147483646 w 10000"/>
                <a:gd name="T39" fmla="*/ 2147483646 h 5291"/>
                <a:gd name="T40" fmla="*/ 2147483646 w 10000"/>
                <a:gd name="T41" fmla="*/ 2147483646 h 5291"/>
                <a:gd name="T42" fmla="*/ 2147483646 w 10000"/>
                <a:gd name="T43" fmla="*/ 2147483646 h 5291"/>
                <a:gd name="T44" fmla="*/ 2147483646 w 10000"/>
                <a:gd name="T45" fmla="*/ 2147483646 h 5291"/>
                <a:gd name="T46" fmla="*/ 2147483646 w 10000"/>
                <a:gd name="T47" fmla="*/ 2147483646 h 5291"/>
                <a:gd name="T48" fmla="*/ 2147483646 w 10000"/>
                <a:gd name="T49" fmla="*/ 2147483646 h 5291"/>
                <a:gd name="T50" fmla="*/ 2147483646 w 10000"/>
                <a:gd name="T51" fmla="*/ 2147483646 h 5291"/>
                <a:gd name="T52" fmla="*/ 2147483646 w 10000"/>
                <a:gd name="T53" fmla="*/ 2147483646 h 5291"/>
                <a:gd name="T54" fmla="*/ 2147483646 w 10000"/>
                <a:gd name="T55" fmla="*/ 2147483646 h 5291"/>
                <a:gd name="T56" fmla="*/ 2147483646 w 10000"/>
                <a:gd name="T57" fmla="*/ 2147483646 h 5291"/>
                <a:gd name="T58" fmla="*/ 2147483646 w 10000"/>
                <a:gd name="T59" fmla="*/ 2147483646 h 5291"/>
                <a:gd name="T60" fmla="*/ 2147483646 w 10000"/>
                <a:gd name="T61" fmla="*/ 2147483646 h 5291"/>
                <a:gd name="T62" fmla="*/ 2147483646 w 10000"/>
                <a:gd name="T63" fmla="*/ 2147483646 h 5291"/>
                <a:gd name="T64" fmla="*/ 2147483646 w 10000"/>
                <a:gd name="T65" fmla="*/ 2147483646 h 5291"/>
                <a:gd name="T66" fmla="*/ 2147483646 w 10000"/>
                <a:gd name="T67" fmla="*/ 2147483646 h 5291"/>
                <a:gd name="T68" fmla="*/ 0 w 10000"/>
                <a:gd name="T69" fmla="*/ 2147483646 h 5291"/>
                <a:gd name="T70" fmla="*/ 2147483646 w 10000"/>
                <a:gd name="T71" fmla="*/ 2147483646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E83A8BB-793D-5FC9-FA06-FA334556F20C}"/>
                </a:ext>
              </a:extLst>
            </p:cNvPr>
            <p:cNvSpPr>
              <a:spLocks/>
            </p:cNvSpPr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147483646 h 9621"/>
                <a:gd name="T4" fmla="*/ 0 w 10000"/>
                <a:gd name="T5" fmla="*/ 2147483646 h 9621"/>
                <a:gd name="T6" fmla="*/ 0 w 10000"/>
                <a:gd name="T7" fmla="*/ 2147483646 h 9621"/>
                <a:gd name="T8" fmla="*/ 2147483646 w 10000"/>
                <a:gd name="T9" fmla="*/ 2147483646 h 9621"/>
                <a:gd name="T10" fmla="*/ 2147483646 w 10000"/>
                <a:gd name="T11" fmla="*/ 2147483646 h 9621"/>
                <a:gd name="T12" fmla="*/ 2147483646 w 10000"/>
                <a:gd name="T13" fmla="*/ 2147483646 h 9621"/>
                <a:gd name="T14" fmla="*/ 2147483646 w 10000"/>
                <a:gd name="T15" fmla="*/ 0 h 9621"/>
                <a:gd name="T16" fmla="*/ 2147483646 w 10000"/>
                <a:gd name="T17" fmla="*/ 0 h 9621"/>
                <a:gd name="T18" fmla="*/ 2147483646 w 10000"/>
                <a:gd name="T19" fmla="*/ 2147483646 h 9621"/>
                <a:gd name="T20" fmla="*/ 2147483646 w 10000"/>
                <a:gd name="T21" fmla="*/ 2147483646 h 9621"/>
                <a:gd name="T22" fmla="*/ 2147483646 w 10000"/>
                <a:gd name="T23" fmla="*/ 2147483646 h 9621"/>
                <a:gd name="T24" fmla="*/ 2147483646 w 10000"/>
                <a:gd name="T25" fmla="*/ 2147483646 h 9621"/>
                <a:gd name="T26" fmla="*/ 2147483646 w 10000"/>
                <a:gd name="T27" fmla="*/ 2147483646 h 9621"/>
                <a:gd name="T28" fmla="*/ 2147483646 w 10000"/>
                <a:gd name="T29" fmla="*/ 2147483646 h 9621"/>
                <a:gd name="T30" fmla="*/ 2147483646 w 10000"/>
                <a:gd name="T31" fmla="*/ 2147483646 h 9621"/>
                <a:gd name="T32" fmla="*/ 2147483646 w 10000"/>
                <a:gd name="T33" fmla="*/ 2147483646 h 9621"/>
                <a:gd name="T34" fmla="*/ 2147483646 w 10000"/>
                <a:gd name="T35" fmla="*/ 2147483646 h 9621"/>
                <a:gd name="T36" fmla="*/ 2147483646 w 10000"/>
                <a:gd name="T37" fmla="*/ 2147483646 h 9621"/>
                <a:gd name="T38" fmla="*/ 2147483646 w 10000"/>
                <a:gd name="T39" fmla="*/ 2147483646 h 9621"/>
                <a:gd name="T40" fmla="*/ 2147483646 w 10000"/>
                <a:gd name="T41" fmla="*/ 2147483646 h 9621"/>
                <a:gd name="T42" fmla="*/ 2147483646 w 10000"/>
                <a:gd name="T43" fmla="*/ 2147483646 h 9621"/>
                <a:gd name="T44" fmla="*/ 2147483646 w 10000"/>
                <a:gd name="T45" fmla="*/ 2147483646 h 9621"/>
                <a:gd name="T46" fmla="*/ 2147483646 w 10000"/>
                <a:gd name="T47" fmla="*/ 2147483646 h 9621"/>
                <a:gd name="T48" fmla="*/ 2147483646 w 10000"/>
                <a:gd name="T49" fmla="*/ 2147483646 h 9621"/>
                <a:gd name="T50" fmla="*/ 2147483646 w 10000"/>
                <a:gd name="T51" fmla="*/ 2147483646 h 9621"/>
                <a:gd name="T52" fmla="*/ 2147483646 w 10000"/>
                <a:gd name="T53" fmla="*/ 2147483646 h 9621"/>
                <a:gd name="T54" fmla="*/ 2147483646 w 10000"/>
                <a:gd name="T55" fmla="*/ 2147483646 h 9621"/>
                <a:gd name="T56" fmla="*/ 2147483646 w 10000"/>
                <a:gd name="T57" fmla="*/ 2147483646 h 9621"/>
                <a:gd name="T58" fmla="*/ 2147483646 w 10000"/>
                <a:gd name="T59" fmla="*/ 2147483646 h 9621"/>
                <a:gd name="T60" fmla="*/ 2147483646 w 10000"/>
                <a:gd name="T61" fmla="*/ 2147483646 h 9621"/>
                <a:gd name="T62" fmla="*/ 2147483646 w 10000"/>
                <a:gd name="T63" fmla="*/ 2147483646 h 9621"/>
                <a:gd name="T64" fmla="*/ 2147483646 w 10000"/>
                <a:gd name="T65" fmla="*/ 2147483646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26F0129-520F-A8E2-23D1-2B62CD4AC8F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6 h 4320"/>
                <a:gd name="T4" fmla="*/ 2147483646 w 5760"/>
                <a:gd name="T5" fmla="*/ 2147483646 h 4320"/>
                <a:gd name="T6" fmla="*/ 2147483646 w 5760"/>
                <a:gd name="T7" fmla="*/ 0 h 4320"/>
                <a:gd name="T8" fmla="*/ 0 w 5760"/>
                <a:gd name="T9" fmla="*/ 0 h 4320"/>
                <a:gd name="T10" fmla="*/ 2147483646 w 5760"/>
                <a:gd name="T11" fmla="*/ 2147483646 h 4320"/>
                <a:gd name="T12" fmla="*/ 2147483646 w 5760"/>
                <a:gd name="T13" fmla="*/ 2147483646 h 4320"/>
                <a:gd name="T14" fmla="*/ 2147483646 w 5760"/>
                <a:gd name="T15" fmla="*/ 2147483646 h 4320"/>
                <a:gd name="T16" fmla="*/ 2147483646 w 5760"/>
                <a:gd name="T17" fmla="*/ 2147483646 h 4320"/>
                <a:gd name="T18" fmla="*/ 2147483646 w 5760"/>
                <a:gd name="T19" fmla="*/ 2147483646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36">
            <a:extLst>
              <a:ext uri="{FF2B5EF4-FFF2-40B4-BE49-F238E27FC236}">
                <a16:creationId xmlns:a16="http://schemas.microsoft.com/office/drawing/2014/main" id="{77FF6307-9C11-4A40-0B9F-1A2BE8744A6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47700" y="652463"/>
            <a:ext cx="601663" cy="1322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8000">
                <a:solidFill>
                  <a:srgbClr val="EF53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4" name="TextBox 37">
            <a:extLst>
              <a:ext uri="{FF2B5EF4-FFF2-40B4-BE49-F238E27FC236}">
                <a16:creationId xmlns:a16="http://schemas.microsoft.com/office/drawing/2014/main" id="{B63DB42B-E3D5-1232-BF54-D71ECF33179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069138" y="2900363"/>
            <a:ext cx="619125" cy="1323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8000">
                <a:solidFill>
                  <a:srgbClr val="EF53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38438E-1640-5A88-9C39-8855D9C04D82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7ABAE877-AA10-5E46-B028-190E43F4FA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74B8E1E-E976-EAD5-E470-3ABBE3F0555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64C3D777-FF72-82AF-DB3B-3FB2BE36CA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D714E7C-7D59-4F73-8C10-70A4DBBBAE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8871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>
            <a:extLst>
              <a:ext uri="{FF2B5EF4-FFF2-40B4-BE49-F238E27FC236}">
                <a16:creationId xmlns:a16="http://schemas.microsoft.com/office/drawing/2014/main" id="{1F5A705C-4557-43B9-C58D-2C2148EDD15D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8628CF2-1F1C-D158-CC05-E439D7640158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95E469D-1ECB-0ABE-B204-4502ECADB3D5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995FD8A-D38C-3BF5-D60D-7BBC7D230DA5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3FE74AC-E4C9-1BD2-7B6F-EC8120A9D5E4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C53716A-E038-6CFF-29E7-441FA1CD5AFB}"/>
                </a:ext>
              </a:extLst>
            </p:cNvPr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527794A-D2EB-356F-FD84-653F718B7841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D304EB7C-E3C8-DF60-0A1B-A219C5248FFB}"/>
                </a:ext>
              </a:extLst>
            </p:cNvPr>
            <p:cNvSpPr>
              <a:spLocks/>
            </p:cNvSpPr>
            <p:nvPr/>
          </p:nvSpPr>
          <p:spPr bwMode="gray">
            <a:xfrm rot="-589932">
              <a:off x="6359946" y="4311243"/>
              <a:ext cx="2377690" cy="317748"/>
            </a:xfrm>
            <a:custGeom>
              <a:avLst/>
              <a:gdLst>
                <a:gd name="T0" fmla="*/ 2147483646 w 10000"/>
                <a:gd name="T1" fmla="*/ 2147483646 h 5291"/>
                <a:gd name="T2" fmla="*/ 2147483646 w 10000"/>
                <a:gd name="T3" fmla="*/ 2147483646 h 5291"/>
                <a:gd name="T4" fmla="*/ 2147483646 w 10000"/>
                <a:gd name="T5" fmla="*/ 0 h 5291"/>
                <a:gd name="T6" fmla="*/ 2147483646 w 10000"/>
                <a:gd name="T7" fmla="*/ 0 h 5291"/>
                <a:gd name="T8" fmla="*/ 2147483646 w 10000"/>
                <a:gd name="T9" fmla="*/ 2147483646 h 5291"/>
                <a:gd name="T10" fmla="*/ 2147483646 w 10000"/>
                <a:gd name="T11" fmla="*/ 2147483646 h 5291"/>
                <a:gd name="T12" fmla="*/ 2147483646 w 10000"/>
                <a:gd name="T13" fmla="*/ 2147483646 h 5291"/>
                <a:gd name="T14" fmla="*/ 2147483646 w 10000"/>
                <a:gd name="T15" fmla="*/ 2147483646 h 5291"/>
                <a:gd name="T16" fmla="*/ 2147483646 w 10000"/>
                <a:gd name="T17" fmla="*/ 2147483646 h 5291"/>
                <a:gd name="T18" fmla="*/ 2147483646 w 10000"/>
                <a:gd name="T19" fmla="*/ 2147483646 h 5291"/>
                <a:gd name="T20" fmla="*/ 2147483646 w 10000"/>
                <a:gd name="T21" fmla="*/ 2147483646 h 5291"/>
                <a:gd name="T22" fmla="*/ 2147483646 w 10000"/>
                <a:gd name="T23" fmla="*/ 2147483646 h 5291"/>
                <a:gd name="T24" fmla="*/ 2147483646 w 10000"/>
                <a:gd name="T25" fmla="*/ 2147483646 h 5291"/>
                <a:gd name="T26" fmla="*/ 2147483646 w 10000"/>
                <a:gd name="T27" fmla="*/ 2147483646 h 5291"/>
                <a:gd name="T28" fmla="*/ 2147483646 w 10000"/>
                <a:gd name="T29" fmla="*/ 2147483646 h 5291"/>
                <a:gd name="T30" fmla="*/ 2147483646 w 10000"/>
                <a:gd name="T31" fmla="*/ 2147483646 h 5291"/>
                <a:gd name="T32" fmla="*/ 2147483646 w 10000"/>
                <a:gd name="T33" fmla="*/ 2147483646 h 5291"/>
                <a:gd name="T34" fmla="*/ 2147483646 w 10000"/>
                <a:gd name="T35" fmla="*/ 2147483646 h 5291"/>
                <a:gd name="T36" fmla="*/ 2147483646 w 10000"/>
                <a:gd name="T37" fmla="*/ 2147483646 h 5291"/>
                <a:gd name="T38" fmla="*/ 2147483646 w 10000"/>
                <a:gd name="T39" fmla="*/ 2147483646 h 5291"/>
                <a:gd name="T40" fmla="*/ 2147483646 w 10000"/>
                <a:gd name="T41" fmla="*/ 2147483646 h 5291"/>
                <a:gd name="T42" fmla="*/ 2147483646 w 10000"/>
                <a:gd name="T43" fmla="*/ 2147483646 h 5291"/>
                <a:gd name="T44" fmla="*/ 2147483646 w 10000"/>
                <a:gd name="T45" fmla="*/ 2147483646 h 5291"/>
                <a:gd name="T46" fmla="*/ 2147483646 w 10000"/>
                <a:gd name="T47" fmla="*/ 2147483646 h 5291"/>
                <a:gd name="T48" fmla="*/ 2147483646 w 10000"/>
                <a:gd name="T49" fmla="*/ 2147483646 h 5291"/>
                <a:gd name="T50" fmla="*/ 2147483646 w 10000"/>
                <a:gd name="T51" fmla="*/ 2147483646 h 5291"/>
                <a:gd name="T52" fmla="*/ 2147483646 w 10000"/>
                <a:gd name="T53" fmla="*/ 2147483646 h 5291"/>
                <a:gd name="T54" fmla="*/ 2147483646 w 10000"/>
                <a:gd name="T55" fmla="*/ 2147483646 h 5291"/>
                <a:gd name="T56" fmla="*/ 2147483646 w 10000"/>
                <a:gd name="T57" fmla="*/ 2147483646 h 5291"/>
                <a:gd name="T58" fmla="*/ 2147483646 w 10000"/>
                <a:gd name="T59" fmla="*/ 2147483646 h 5291"/>
                <a:gd name="T60" fmla="*/ 2147483646 w 10000"/>
                <a:gd name="T61" fmla="*/ 2147483646 h 5291"/>
                <a:gd name="T62" fmla="*/ 2147483646 w 10000"/>
                <a:gd name="T63" fmla="*/ 2147483646 h 5291"/>
                <a:gd name="T64" fmla="*/ 2147483646 w 10000"/>
                <a:gd name="T65" fmla="*/ 2147483646 h 5291"/>
                <a:gd name="T66" fmla="*/ 2147483646 w 10000"/>
                <a:gd name="T67" fmla="*/ 2147483646 h 5291"/>
                <a:gd name="T68" fmla="*/ 0 w 10000"/>
                <a:gd name="T69" fmla="*/ 2147483646 h 5291"/>
                <a:gd name="T70" fmla="*/ 2147483646 w 10000"/>
                <a:gd name="T71" fmla="*/ 2147483646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A96CEFB0-2BD8-E247-EF78-B7C0CA754C41}"/>
                </a:ext>
              </a:extLst>
            </p:cNvPr>
            <p:cNvSpPr>
              <a:spLocks/>
            </p:cNvSpPr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147483646 h 9621"/>
                <a:gd name="T4" fmla="*/ 0 w 10000"/>
                <a:gd name="T5" fmla="*/ 2147483646 h 9621"/>
                <a:gd name="T6" fmla="*/ 0 w 10000"/>
                <a:gd name="T7" fmla="*/ 2147483646 h 9621"/>
                <a:gd name="T8" fmla="*/ 2147483646 w 10000"/>
                <a:gd name="T9" fmla="*/ 2147483646 h 9621"/>
                <a:gd name="T10" fmla="*/ 2147483646 w 10000"/>
                <a:gd name="T11" fmla="*/ 2147483646 h 9621"/>
                <a:gd name="T12" fmla="*/ 2147483646 w 10000"/>
                <a:gd name="T13" fmla="*/ 2147483646 h 9621"/>
                <a:gd name="T14" fmla="*/ 2147483646 w 10000"/>
                <a:gd name="T15" fmla="*/ 0 h 9621"/>
                <a:gd name="T16" fmla="*/ 2147483646 w 10000"/>
                <a:gd name="T17" fmla="*/ 0 h 9621"/>
                <a:gd name="T18" fmla="*/ 2147483646 w 10000"/>
                <a:gd name="T19" fmla="*/ 2147483646 h 9621"/>
                <a:gd name="T20" fmla="*/ 2147483646 w 10000"/>
                <a:gd name="T21" fmla="*/ 2147483646 h 9621"/>
                <a:gd name="T22" fmla="*/ 2147483646 w 10000"/>
                <a:gd name="T23" fmla="*/ 2147483646 h 9621"/>
                <a:gd name="T24" fmla="*/ 2147483646 w 10000"/>
                <a:gd name="T25" fmla="*/ 2147483646 h 9621"/>
                <a:gd name="T26" fmla="*/ 2147483646 w 10000"/>
                <a:gd name="T27" fmla="*/ 2147483646 h 9621"/>
                <a:gd name="T28" fmla="*/ 2147483646 w 10000"/>
                <a:gd name="T29" fmla="*/ 2147483646 h 9621"/>
                <a:gd name="T30" fmla="*/ 2147483646 w 10000"/>
                <a:gd name="T31" fmla="*/ 2147483646 h 9621"/>
                <a:gd name="T32" fmla="*/ 2147483646 w 10000"/>
                <a:gd name="T33" fmla="*/ 2147483646 h 9621"/>
                <a:gd name="T34" fmla="*/ 2147483646 w 10000"/>
                <a:gd name="T35" fmla="*/ 2147483646 h 9621"/>
                <a:gd name="T36" fmla="*/ 2147483646 w 10000"/>
                <a:gd name="T37" fmla="*/ 2147483646 h 9621"/>
                <a:gd name="T38" fmla="*/ 2147483646 w 10000"/>
                <a:gd name="T39" fmla="*/ 2147483646 h 9621"/>
                <a:gd name="T40" fmla="*/ 2147483646 w 10000"/>
                <a:gd name="T41" fmla="*/ 2147483646 h 9621"/>
                <a:gd name="T42" fmla="*/ 2147483646 w 10000"/>
                <a:gd name="T43" fmla="*/ 2147483646 h 9621"/>
                <a:gd name="T44" fmla="*/ 2147483646 w 10000"/>
                <a:gd name="T45" fmla="*/ 2147483646 h 9621"/>
                <a:gd name="T46" fmla="*/ 2147483646 w 10000"/>
                <a:gd name="T47" fmla="*/ 2147483646 h 9621"/>
                <a:gd name="T48" fmla="*/ 2147483646 w 10000"/>
                <a:gd name="T49" fmla="*/ 2147483646 h 9621"/>
                <a:gd name="T50" fmla="*/ 2147483646 w 10000"/>
                <a:gd name="T51" fmla="*/ 2147483646 h 9621"/>
                <a:gd name="T52" fmla="*/ 2147483646 w 10000"/>
                <a:gd name="T53" fmla="*/ 2147483646 h 9621"/>
                <a:gd name="T54" fmla="*/ 2147483646 w 10000"/>
                <a:gd name="T55" fmla="*/ 2147483646 h 9621"/>
                <a:gd name="T56" fmla="*/ 2147483646 w 10000"/>
                <a:gd name="T57" fmla="*/ 2147483646 h 9621"/>
                <a:gd name="T58" fmla="*/ 2147483646 w 10000"/>
                <a:gd name="T59" fmla="*/ 2147483646 h 9621"/>
                <a:gd name="T60" fmla="*/ 2147483646 w 10000"/>
                <a:gd name="T61" fmla="*/ 2147483646 h 9621"/>
                <a:gd name="T62" fmla="*/ 2147483646 w 10000"/>
                <a:gd name="T63" fmla="*/ 2147483646 h 9621"/>
                <a:gd name="T64" fmla="*/ 2147483646 w 10000"/>
                <a:gd name="T65" fmla="*/ 2147483646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162336E-5D69-F1E7-07FC-B3C95F50CF6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6 h 4320"/>
                <a:gd name="T4" fmla="*/ 2147483646 w 5760"/>
                <a:gd name="T5" fmla="*/ 2147483646 h 4320"/>
                <a:gd name="T6" fmla="*/ 2147483646 w 5760"/>
                <a:gd name="T7" fmla="*/ 0 h 4320"/>
                <a:gd name="T8" fmla="*/ 0 w 5760"/>
                <a:gd name="T9" fmla="*/ 0 h 4320"/>
                <a:gd name="T10" fmla="*/ 2147483646 w 5760"/>
                <a:gd name="T11" fmla="*/ 2147483646 h 4320"/>
                <a:gd name="T12" fmla="*/ 2147483646 w 5760"/>
                <a:gd name="T13" fmla="*/ 2147483646 h 4320"/>
                <a:gd name="T14" fmla="*/ 2147483646 w 5760"/>
                <a:gd name="T15" fmla="*/ 2147483646 h 4320"/>
                <a:gd name="T16" fmla="*/ 2147483646 w 5760"/>
                <a:gd name="T17" fmla="*/ 2147483646 h 4320"/>
                <a:gd name="T18" fmla="*/ 2147483646 w 5760"/>
                <a:gd name="T19" fmla="*/ 2147483646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D2EE524-1860-F8C6-B9B6-BDABB41B9D60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C9225813-C8B9-C1E1-82EB-93EBA9121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38DD74FA-7509-C4E7-D1B2-B144517E1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F5A86F1-17FE-1671-6F07-B4B79BFEA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B65CF2-2386-4A64-9D94-0A4B4BC602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65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718FD0-823F-C998-A693-26E24C7762EE}"/>
              </a:ext>
            </a:extLst>
          </p:cNvPr>
          <p:cNvCxnSpPr/>
          <p:nvPr/>
        </p:nvCxnSpPr>
        <p:spPr>
          <a:xfrm>
            <a:off x="3294063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90D76C2-61EC-8DB3-C4A7-42A01D5D401F}"/>
              </a:ext>
            </a:extLst>
          </p:cNvPr>
          <p:cNvCxnSpPr/>
          <p:nvPr/>
        </p:nvCxnSpPr>
        <p:spPr>
          <a:xfrm>
            <a:off x="5849938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A95144-20A7-84DB-A066-7B3F5243A582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E72934-6DB7-8073-F1F6-CC260478F30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C14A16-25C2-7C5E-05DB-6FCE527D5A0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7A6AC4-5F2E-4D6B-A63B-4C6CFD349E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593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56C287-F33B-3F30-F756-E4754E7C15D0}"/>
              </a:ext>
            </a:extLst>
          </p:cNvPr>
          <p:cNvCxnSpPr/>
          <p:nvPr/>
        </p:nvCxnSpPr>
        <p:spPr>
          <a:xfrm>
            <a:off x="3289300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73272F-6FBD-C987-B8BB-895879931C86}"/>
              </a:ext>
            </a:extLst>
          </p:cNvPr>
          <p:cNvCxnSpPr/>
          <p:nvPr/>
        </p:nvCxnSpPr>
        <p:spPr>
          <a:xfrm>
            <a:off x="5849938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41E66B-9B91-DE96-2065-195712DC3817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E0B313-87B1-59E9-E75E-00179E78B2F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CA5A00-E897-B3AE-926C-D66C52E7AEF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CA7013-E75D-4068-A690-9A539FB722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0110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0A087-5D28-350B-1F19-0D3AA60D6B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1588" y="6388100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49AE7-91EA-0D24-9B2E-087513B7B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5938" y="6388100"/>
            <a:ext cx="3859212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D54C5-1D79-7727-E74E-D7DD2272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1768C8-F68D-4038-8F1C-B360230EE5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796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>
            <a:extLst>
              <a:ext uri="{FF2B5EF4-FFF2-40B4-BE49-F238E27FC236}">
                <a16:creationId xmlns:a16="http://schemas.microsoft.com/office/drawing/2014/main" id="{B13EBE75-11BC-0F6B-2428-F59B7CFFC67D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9120188" cy="6861175"/>
            <a:chOff x="-1588" y="0"/>
            <a:chExt cx="9120420" cy="686079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CBEC48E-5AE6-741B-FE3F-6765FB063257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BCDBC70-292B-DCB0-BCFE-C18AEAC87371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5F3A8F0-32EB-09B8-572D-D08235F01E20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FB659E2-2D39-26E8-F8E0-9335F566B1A7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8409D49-4DD9-FEFA-F73A-FCBA7B029D7F}"/>
                </a:ext>
              </a:extLst>
            </p:cNvPr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72F82DE-6C5B-17F6-E2F7-8531FC930580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DC6C6D4-EE2C-062E-C457-B1C66C12B267}"/>
                </a:ext>
              </a:extLst>
            </p:cNvPr>
            <p:cNvSpPr>
              <a:spLocks/>
            </p:cNvSpPr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>
                <a:gd name="T0" fmla="*/ 2147483646 w 10000"/>
                <a:gd name="T1" fmla="*/ 2147483646 h 5291"/>
                <a:gd name="T2" fmla="*/ 2147483646 w 10000"/>
                <a:gd name="T3" fmla="*/ 2147483646 h 5291"/>
                <a:gd name="T4" fmla="*/ 2147483646 w 10000"/>
                <a:gd name="T5" fmla="*/ 0 h 5291"/>
                <a:gd name="T6" fmla="*/ 2147483646 w 10000"/>
                <a:gd name="T7" fmla="*/ 0 h 5291"/>
                <a:gd name="T8" fmla="*/ 2147483646 w 10000"/>
                <a:gd name="T9" fmla="*/ 2147483646 h 5291"/>
                <a:gd name="T10" fmla="*/ 2147483646 w 10000"/>
                <a:gd name="T11" fmla="*/ 2147483646 h 5291"/>
                <a:gd name="T12" fmla="*/ 2147483646 w 10000"/>
                <a:gd name="T13" fmla="*/ 2147483646 h 5291"/>
                <a:gd name="T14" fmla="*/ 2147483646 w 10000"/>
                <a:gd name="T15" fmla="*/ 2147483646 h 5291"/>
                <a:gd name="T16" fmla="*/ 2147483646 w 10000"/>
                <a:gd name="T17" fmla="*/ 2147483646 h 5291"/>
                <a:gd name="T18" fmla="*/ 2147483646 w 10000"/>
                <a:gd name="T19" fmla="*/ 2147483646 h 5291"/>
                <a:gd name="T20" fmla="*/ 2147483646 w 10000"/>
                <a:gd name="T21" fmla="*/ 2147483646 h 5291"/>
                <a:gd name="T22" fmla="*/ 2147483646 w 10000"/>
                <a:gd name="T23" fmla="*/ 2147483646 h 5291"/>
                <a:gd name="T24" fmla="*/ 2147483646 w 10000"/>
                <a:gd name="T25" fmla="*/ 2147483646 h 5291"/>
                <a:gd name="T26" fmla="*/ 2147483646 w 10000"/>
                <a:gd name="T27" fmla="*/ 2147483646 h 5291"/>
                <a:gd name="T28" fmla="*/ 2147483646 w 10000"/>
                <a:gd name="T29" fmla="*/ 2147483646 h 5291"/>
                <a:gd name="T30" fmla="*/ 2147483646 w 10000"/>
                <a:gd name="T31" fmla="*/ 2147483646 h 5291"/>
                <a:gd name="T32" fmla="*/ 2147483646 w 10000"/>
                <a:gd name="T33" fmla="*/ 2147483646 h 5291"/>
                <a:gd name="T34" fmla="*/ 2147483646 w 10000"/>
                <a:gd name="T35" fmla="*/ 2147483646 h 5291"/>
                <a:gd name="T36" fmla="*/ 2147483646 w 10000"/>
                <a:gd name="T37" fmla="*/ 2147483646 h 5291"/>
                <a:gd name="T38" fmla="*/ 2147483646 w 10000"/>
                <a:gd name="T39" fmla="*/ 2147483646 h 5291"/>
                <a:gd name="T40" fmla="*/ 2147483646 w 10000"/>
                <a:gd name="T41" fmla="*/ 2147483646 h 5291"/>
                <a:gd name="T42" fmla="*/ 2147483646 w 10000"/>
                <a:gd name="T43" fmla="*/ 2147483646 h 5291"/>
                <a:gd name="T44" fmla="*/ 2147483646 w 10000"/>
                <a:gd name="T45" fmla="*/ 2147483646 h 5291"/>
                <a:gd name="T46" fmla="*/ 2147483646 w 10000"/>
                <a:gd name="T47" fmla="*/ 2147483646 h 5291"/>
                <a:gd name="T48" fmla="*/ 2147483646 w 10000"/>
                <a:gd name="T49" fmla="*/ 2147483646 h 5291"/>
                <a:gd name="T50" fmla="*/ 2147483646 w 10000"/>
                <a:gd name="T51" fmla="*/ 2147483646 h 5291"/>
                <a:gd name="T52" fmla="*/ 2147483646 w 10000"/>
                <a:gd name="T53" fmla="*/ 2147483646 h 5291"/>
                <a:gd name="T54" fmla="*/ 2147483646 w 10000"/>
                <a:gd name="T55" fmla="*/ 2147483646 h 5291"/>
                <a:gd name="T56" fmla="*/ 2147483646 w 10000"/>
                <a:gd name="T57" fmla="*/ 2147483646 h 5291"/>
                <a:gd name="T58" fmla="*/ 2147483646 w 10000"/>
                <a:gd name="T59" fmla="*/ 2147483646 h 5291"/>
                <a:gd name="T60" fmla="*/ 2147483646 w 10000"/>
                <a:gd name="T61" fmla="*/ 2147483646 h 5291"/>
                <a:gd name="T62" fmla="*/ 2147483646 w 10000"/>
                <a:gd name="T63" fmla="*/ 2147483646 h 5291"/>
                <a:gd name="T64" fmla="*/ 2147483646 w 10000"/>
                <a:gd name="T65" fmla="*/ 2147483646 h 5291"/>
                <a:gd name="T66" fmla="*/ 2147483646 w 10000"/>
                <a:gd name="T67" fmla="*/ 2147483646 h 5291"/>
                <a:gd name="T68" fmla="*/ 0 w 10000"/>
                <a:gd name="T69" fmla="*/ 2147483646 h 5291"/>
                <a:gd name="T70" fmla="*/ 2147483646 w 10000"/>
                <a:gd name="T71" fmla="*/ 2147483646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38BB0E4-9608-DCBE-EEE5-9D56577CBDCA}"/>
              </a:ext>
            </a:extLst>
          </p:cNvPr>
          <p:cNvSpPr/>
          <p:nvPr/>
        </p:nvSpPr>
        <p:spPr>
          <a:xfrm>
            <a:off x="414338" y="401638"/>
            <a:ext cx="4611687" cy="6054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0410D6F9-6FF4-6CCF-580B-D692B66E6D77}"/>
              </a:ext>
            </a:extLst>
          </p:cNvPr>
          <p:cNvSpPr>
            <a:spLocks/>
          </p:cNvSpPr>
          <p:nvPr/>
        </p:nvSpPr>
        <p:spPr bwMode="gray">
          <a:xfrm rot="5400000">
            <a:off x="1298575" y="1765301"/>
            <a:ext cx="5997575" cy="3327400"/>
          </a:xfrm>
          <a:custGeom>
            <a:avLst/>
            <a:gdLst>
              <a:gd name="T0" fmla="*/ 0 w 4960"/>
              <a:gd name="T1" fmla="*/ 0 h 2752"/>
              <a:gd name="T2" fmla="*/ 0 w 4960"/>
              <a:gd name="T3" fmla="*/ 2147483646 h 2752"/>
              <a:gd name="T4" fmla="*/ 0 w 4960"/>
              <a:gd name="T5" fmla="*/ 2147483646 h 2752"/>
              <a:gd name="T6" fmla="*/ 0 w 4960"/>
              <a:gd name="T7" fmla="*/ 2147483646 h 2752"/>
              <a:gd name="T8" fmla="*/ 2147483646 w 4960"/>
              <a:gd name="T9" fmla="*/ 2147483646 h 2752"/>
              <a:gd name="T10" fmla="*/ 2147483646 w 4960"/>
              <a:gd name="T11" fmla="*/ 2147483646 h 2752"/>
              <a:gd name="T12" fmla="*/ 2147483646 w 4960"/>
              <a:gd name="T13" fmla="*/ 2147483646 h 2752"/>
              <a:gd name="T14" fmla="*/ 2147483646 w 4960"/>
              <a:gd name="T15" fmla="*/ 0 h 2752"/>
              <a:gd name="T16" fmla="*/ 2147483646 w 4960"/>
              <a:gd name="T17" fmla="*/ 0 h 2752"/>
              <a:gd name="T18" fmla="*/ 2147483646 w 4960"/>
              <a:gd name="T19" fmla="*/ 2147483646 h 2752"/>
              <a:gd name="T20" fmla="*/ 2147483646 w 4960"/>
              <a:gd name="T21" fmla="*/ 2147483646 h 2752"/>
              <a:gd name="T22" fmla="*/ 2147483646 w 4960"/>
              <a:gd name="T23" fmla="*/ 2147483646 h 2752"/>
              <a:gd name="T24" fmla="*/ 2147483646 w 4960"/>
              <a:gd name="T25" fmla="*/ 2147483646 h 2752"/>
              <a:gd name="T26" fmla="*/ 2147483646 w 4960"/>
              <a:gd name="T27" fmla="*/ 2147483646 h 2752"/>
              <a:gd name="T28" fmla="*/ 2147483646 w 4960"/>
              <a:gd name="T29" fmla="*/ 2147483646 h 2752"/>
              <a:gd name="T30" fmla="*/ 2147483646 w 4960"/>
              <a:gd name="T31" fmla="*/ 2147483646 h 2752"/>
              <a:gd name="T32" fmla="*/ 2147483646 w 4960"/>
              <a:gd name="T33" fmla="*/ 2147483646 h 2752"/>
              <a:gd name="T34" fmla="*/ 2147483646 w 4960"/>
              <a:gd name="T35" fmla="*/ 2147483646 h 2752"/>
              <a:gd name="T36" fmla="*/ 2147483646 w 4960"/>
              <a:gd name="T37" fmla="*/ 2147483646 h 2752"/>
              <a:gd name="T38" fmla="*/ 2147483646 w 4960"/>
              <a:gd name="T39" fmla="*/ 2147483646 h 2752"/>
              <a:gd name="T40" fmla="*/ 2147483646 w 4960"/>
              <a:gd name="T41" fmla="*/ 2147483646 h 2752"/>
              <a:gd name="T42" fmla="*/ 2147483646 w 4960"/>
              <a:gd name="T43" fmla="*/ 2147483646 h 2752"/>
              <a:gd name="T44" fmla="*/ 2147483646 w 4960"/>
              <a:gd name="T45" fmla="*/ 2147483646 h 2752"/>
              <a:gd name="T46" fmla="*/ 2147483646 w 4960"/>
              <a:gd name="T47" fmla="*/ 2147483646 h 2752"/>
              <a:gd name="T48" fmla="*/ 2147483646 w 4960"/>
              <a:gd name="T49" fmla="*/ 2147483646 h 2752"/>
              <a:gd name="T50" fmla="*/ 2147483646 w 4960"/>
              <a:gd name="T51" fmla="*/ 2147483646 h 2752"/>
              <a:gd name="T52" fmla="*/ 2147483646 w 4960"/>
              <a:gd name="T53" fmla="*/ 2147483646 h 2752"/>
              <a:gd name="T54" fmla="*/ 2147483646 w 4960"/>
              <a:gd name="T55" fmla="*/ 2147483646 h 2752"/>
              <a:gd name="T56" fmla="*/ 2147483646 w 4960"/>
              <a:gd name="T57" fmla="*/ 2147483646 h 2752"/>
              <a:gd name="T58" fmla="*/ 2147483646 w 4960"/>
              <a:gd name="T59" fmla="*/ 2147483646 h 2752"/>
              <a:gd name="T60" fmla="*/ 2147483646 w 4960"/>
              <a:gd name="T61" fmla="*/ 2147483646 h 2752"/>
              <a:gd name="T62" fmla="*/ 2147483646 w 4960"/>
              <a:gd name="T63" fmla="*/ 2147483646 h 2752"/>
              <a:gd name="T64" fmla="*/ 2147483646 w 4960"/>
              <a:gd name="T65" fmla="*/ 2147483646 h 2752"/>
              <a:gd name="T66" fmla="*/ 0 w 4960"/>
              <a:gd name="T67" fmla="*/ 0 h 2752"/>
              <a:gd name="T68" fmla="*/ 0 w 4960"/>
              <a:gd name="T69" fmla="*/ 0 h 27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F716BB87-CE14-C4AF-86B2-03106314FB7A}"/>
              </a:ext>
            </a:extLst>
          </p:cNvPr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>
              <a:gd name="T0" fmla="*/ 0 w 5760"/>
              <a:gd name="T1" fmla="*/ 0 h 4320"/>
              <a:gd name="T2" fmla="*/ 0 w 5760"/>
              <a:gd name="T3" fmla="*/ 2147483646 h 4320"/>
              <a:gd name="T4" fmla="*/ 2147483646 w 5760"/>
              <a:gd name="T5" fmla="*/ 2147483646 h 4320"/>
              <a:gd name="T6" fmla="*/ 2147483646 w 5760"/>
              <a:gd name="T7" fmla="*/ 0 h 4320"/>
              <a:gd name="T8" fmla="*/ 0 w 5760"/>
              <a:gd name="T9" fmla="*/ 0 h 4320"/>
              <a:gd name="T10" fmla="*/ 2147483646 w 5760"/>
              <a:gd name="T11" fmla="*/ 2147483646 h 4320"/>
              <a:gd name="T12" fmla="*/ 2147483646 w 5760"/>
              <a:gd name="T13" fmla="*/ 2147483646 h 4320"/>
              <a:gd name="T14" fmla="*/ 2147483646 w 5760"/>
              <a:gd name="T15" fmla="*/ 2147483646 h 4320"/>
              <a:gd name="T16" fmla="*/ 2147483646 w 5760"/>
              <a:gd name="T17" fmla="*/ 2147483646 h 4320"/>
              <a:gd name="T18" fmla="*/ 2147483646 w 5760"/>
              <a:gd name="T19" fmla="*/ 2147483646 h 43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9121A1-A1AE-C0D4-F81E-6FDED2873060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E602FA5B-03F4-9C30-DA3C-63A1C26DE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C362ADA-EDAA-C425-7F22-CC35BB70A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163" y="6365875"/>
            <a:ext cx="38608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9E9E647-9840-C613-AB3C-9617A5F5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F05BA6-51A4-413C-BD47-A987823E1D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41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">
            <a:extLst>
              <a:ext uri="{FF2B5EF4-FFF2-40B4-BE49-F238E27FC236}">
                <a16:creationId xmlns:a16="http://schemas.microsoft.com/office/drawing/2014/main" id="{877F6CF3-399B-F539-44D5-F34629C0FB90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16CFAE3-BC4A-8152-F6BC-CB77324CA42D}"/>
                </a:ext>
              </a:extLst>
            </p:cNvPr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5878288-B341-0FAB-69FF-9D2FE1FF28D4}"/>
                </a:ext>
              </a:extLst>
            </p:cNvPr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C157AB8-7EC2-6562-4B7F-FF48E3846CD8}"/>
                </a:ext>
              </a:extLst>
            </p:cNvPr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6DE1A88-24AB-EDE1-A51A-755F6FE05A26}"/>
                </a:ext>
              </a:extLst>
            </p:cNvPr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CF87679-0F44-C467-B665-58E9D95D46CC}"/>
                </a:ext>
              </a:extLst>
            </p:cNvPr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47081C4-73E5-7715-10EA-2AF2F346475B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51" name="Freeform 5">
              <a:extLst>
                <a:ext uri="{FF2B5EF4-FFF2-40B4-BE49-F238E27FC236}">
                  <a16:creationId xmlns:a16="http://schemas.microsoft.com/office/drawing/2014/main" id="{4E9265A6-8A0B-7D46-F1C5-AC5A1B2792AC}"/>
                </a:ext>
              </a:extLst>
            </p:cNvPr>
            <p:cNvSpPr>
              <a:spLocks/>
            </p:cNvSpPr>
            <p:nvPr/>
          </p:nvSpPr>
          <p:spPr bwMode="gray">
            <a:xfrm rot="-589932">
              <a:off x="6359946" y="1790293"/>
              <a:ext cx="2377690" cy="317748"/>
            </a:xfrm>
            <a:custGeom>
              <a:avLst/>
              <a:gdLst>
                <a:gd name="T0" fmla="*/ 2147483646 w 10000"/>
                <a:gd name="T1" fmla="*/ 2147483646 h 5291"/>
                <a:gd name="T2" fmla="*/ 2147483646 w 10000"/>
                <a:gd name="T3" fmla="*/ 2147483646 h 5291"/>
                <a:gd name="T4" fmla="*/ 2147483646 w 10000"/>
                <a:gd name="T5" fmla="*/ 0 h 5291"/>
                <a:gd name="T6" fmla="*/ 2147483646 w 10000"/>
                <a:gd name="T7" fmla="*/ 0 h 5291"/>
                <a:gd name="T8" fmla="*/ 2147483646 w 10000"/>
                <a:gd name="T9" fmla="*/ 2147483646 h 5291"/>
                <a:gd name="T10" fmla="*/ 2147483646 w 10000"/>
                <a:gd name="T11" fmla="*/ 2147483646 h 5291"/>
                <a:gd name="T12" fmla="*/ 2147483646 w 10000"/>
                <a:gd name="T13" fmla="*/ 2147483646 h 5291"/>
                <a:gd name="T14" fmla="*/ 2147483646 w 10000"/>
                <a:gd name="T15" fmla="*/ 2147483646 h 5291"/>
                <a:gd name="T16" fmla="*/ 2147483646 w 10000"/>
                <a:gd name="T17" fmla="*/ 2147483646 h 5291"/>
                <a:gd name="T18" fmla="*/ 2147483646 w 10000"/>
                <a:gd name="T19" fmla="*/ 2147483646 h 5291"/>
                <a:gd name="T20" fmla="*/ 2147483646 w 10000"/>
                <a:gd name="T21" fmla="*/ 2147483646 h 5291"/>
                <a:gd name="T22" fmla="*/ 2147483646 w 10000"/>
                <a:gd name="T23" fmla="*/ 2147483646 h 5291"/>
                <a:gd name="T24" fmla="*/ 2147483646 w 10000"/>
                <a:gd name="T25" fmla="*/ 2147483646 h 5291"/>
                <a:gd name="T26" fmla="*/ 2147483646 w 10000"/>
                <a:gd name="T27" fmla="*/ 2147483646 h 5291"/>
                <a:gd name="T28" fmla="*/ 2147483646 w 10000"/>
                <a:gd name="T29" fmla="*/ 2147483646 h 5291"/>
                <a:gd name="T30" fmla="*/ 2147483646 w 10000"/>
                <a:gd name="T31" fmla="*/ 2147483646 h 5291"/>
                <a:gd name="T32" fmla="*/ 2147483646 w 10000"/>
                <a:gd name="T33" fmla="*/ 2147483646 h 5291"/>
                <a:gd name="T34" fmla="*/ 2147483646 w 10000"/>
                <a:gd name="T35" fmla="*/ 2147483646 h 5291"/>
                <a:gd name="T36" fmla="*/ 2147483646 w 10000"/>
                <a:gd name="T37" fmla="*/ 2147483646 h 5291"/>
                <a:gd name="T38" fmla="*/ 2147483646 w 10000"/>
                <a:gd name="T39" fmla="*/ 2147483646 h 5291"/>
                <a:gd name="T40" fmla="*/ 2147483646 w 10000"/>
                <a:gd name="T41" fmla="*/ 2147483646 h 5291"/>
                <a:gd name="T42" fmla="*/ 2147483646 w 10000"/>
                <a:gd name="T43" fmla="*/ 2147483646 h 5291"/>
                <a:gd name="T44" fmla="*/ 2147483646 w 10000"/>
                <a:gd name="T45" fmla="*/ 2147483646 h 5291"/>
                <a:gd name="T46" fmla="*/ 2147483646 w 10000"/>
                <a:gd name="T47" fmla="*/ 2147483646 h 5291"/>
                <a:gd name="T48" fmla="*/ 2147483646 w 10000"/>
                <a:gd name="T49" fmla="*/ 2147483646 h 5291"/>
                <a:gd name="T50" fmla="*/ 2147483646 w 10000"/>
                <a:gd name="T51" fmla="*/ 2147483646 h 5291"/>
                <a:gd name="T52" fmla="*/ 2147483646 w 10000"/>
                <a:gd name="T53" fmla="*/ 2147483646 h 5291"/>
                <a:gd name="T54" fmla="*/ 2147483646 w 10000"/>
                <a:gd name="T55" fmla="*/ 2147483646 h 5291"/>
                <a:gd name="T56" fmla="*/ 2147483646 w 10000"/>
                <a:gd name="T57" fmla="*/ 2147483646 h 5291"/>
                <a:gd name="T58" fmla="*/ 2147483646 w 10000"/>
                <a:gd name="T59" fmla="*/ 2147483646 h 5291"/>
                <a:gd name="T60" fmla="*/ 2147483646 w 10000"/>
                <a:gd name="T61" fmla="*/ 2147483646 h 5291"/>
                <a:gd name="T62" fmla="*/ 2147483646 w 10000"/>
                <a:gd name="T63" fmla="*/ 2147483646 h 5291"/>
                <a:gd name="T64" fmla="*/ 2147483646 w 10000"/>
                <a:gd name="T65" fmla="*/ 2147483646 h 5291"/>
                <a:gd name="T66" fmla="*/ 2147483646 w 10000"/>
                <a:gd name="T67" fmla="*/ 2147483646 h 5291"/>
                <a:gd name="T68" fmla="*/ 0 w 10000"/>
                <a:gd name="T69" fmla="*/ 2147483646 h 5291"/>
                <a:gd name="T70" fmla="*/ 2147483646 w 10000"/>
                <a:gd name="T71" fmla="*/ 2147483646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24">
              <a:extLst>
                <a:ext uri="{FF2B5EF4-FFF2-40B4-BE49-F238E27FC236}">
                  <a16:creationId xmlns:a16="http://schemas.microsoft.com/office/drawing/2014/main" id="{8FF79FD0-FDEB-6EE6-11B6-32E460A80818}"/>
                </a:ext>
              </a:extLst>
            </p:cNvPr>
            <p:cNvSpPr>
              <a:spLocks/>
            </p:cNvSpPr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2147483646 h 2752"/>
                <a:gd name="T4" fmla="*/ 0 w 4960"/>
                <a:gd name="T5" fmla="*/ 2147483646 h 2752"/>
                <a:gd name="T6" fmla="*/ 0 w 4960"/>
                <a:gd name="T7" fmla="*/ 2147483646 h 2752"/>
                <a:gd name="T8" fmla="*/ 2147483646 w 4960"/>
                <a:gd name="T9" fmla="*/ 2147483646 h 2752"/>
                <a:gd name="T10" fmla="*/ 2147483646 w 4960"/>
                <a:gd name="T11" fmla="*/ 2147483646 h 2752"/>
                <a:gd name="T12" fmla="*/ 2147483646 w 4960"/>
                <a:gd name="T13" fmla="*/ 2147483646 h 2752"/>
                <a:gd name="T14" fmla="*/ 2147483646 w 4960"/>
                <a:gd name="T15" fmla="*/ 0 h 2752"/>
                <a:gd name="T16" fmla="*/ 2147483646 w 4960"/>
                <a:gd name="T17" fmla="*/ 0 h 2752"/>
                <a:gd name="T18" fmla="*/ 2147483646 w 4960"/>
                <a:gd name="T19" fmla="*/ 2147483646 h 2752"/>
                <a:gd name="T20" fmla="*/ 2147483646 w 4960"/>
                <a:gd name="T21" fmla="*/ 2147483646 h 2752"/>
                <a:gd name="T22" fmla="*/ 2147483646 w 4960"/>
                <a:gd name="T23" fmla="*/ 2147483646 h 2752"/>
                <a:gd name="T24" fmla="*/ 2147483646 w 4960"/>
                <a:gd name="T25" fmla="*/ 2147483646 h 2752"/>
                <a:gd name="T26" fmla="*/ 2147483646 w 4960"/>
                <a:gd name="T27" fmla="*/ 2147483646 h 2752"/>
                <a:gd name="T28" fmla="*/ 2147483646 w 4960"/>
                <a:gd name="T29" fmla="*/ 2147483646 h 2752"/>
                <a:gd name="T30" fmla="*/ 2147483646 w 4960"/>
                <a:gd name="T31" fmla="*/ 2147483646 h 2752"/>
                <a:gd name="T32" fmla="*/ 2147483646 w 4960"/>
                <a:gd name="T33" fmla="*/ 2147483646 h 2752"/>
                <a:gd name="T34" fmla="*/ 2147483646 w 4960"/>
                <a:gd name="T35" fmla="*/ 2147483646 h 2752"/>
                <a:gd name="T36" fmla="*/ 2147483646 w 4960"/>
                <a:gd name="T37" fmla="*/ 2147483646 h 2752"/>
                <a:gd name="T38" fmla="*/ 2147483646 w 4960"/>
                <a:gd name="T39" fmla="*/ 2147483646 h 2752"/>
                <a:gd name="T40" fmla="*/ 2147483646 w 4960"/>
                <a:gd name="T41" fmla="*/ 2147483646 h 2752"/>
                <a:gd name="T42" fmla="*/ 2147483646 w 4960"/>
                <a:gd name="T43" fmla="*/ 2147483646 h 2752"/>
                <a:gd name="T44" fmla="*/ 2147483646 w 4960"/>
                <a:gd name="T45" fmla="*/ 2147483646 h 2752"/>
                <a:gd name="T46" fmla="*/ 2147483646 w 4960"/>
                <a:gd name="T47" fmla="*/ 2147483646 h 2752"/>
                <a:gd name="T48" fmla="*/ 2147483646 w 4960"/>
                <a:gd name="T49" fmla="*/ 2147483646 h 2752"/>
                <a:gd name="T50" fmla="*/ 2147483646 w 4960"/>
                <a:gd name="T51" fmla="*/ 2147483646 h 2752"/>
                <a:gd name="T52" fmla="*/ 2147483646 w 4960"/>
                <a:gd name="T53" fmla="*/ 2147483646 h 2752"/>
                <a:gd name="T54" fmla="*/ 2147483646 w 4960"/>
                <a:gd name="T55" fmla="*/ 2147483646 h 2752"/>
                <a:gd name="T56" fmla="*/ 2147483646 w 4960"/>
                <a:gd name="T57" fmla="*/ 2147483646 h 2752"/>
                <a:gd name="T58" fmla="*/ 2147483646 w 4960"/>
                <a:gd name="T59" fmla="*/ 2147483646 h 2752"/>
                <a:gd name="T60" fmla="*/ 2147483646 w 4960"/>
                <a:gd name="T61" fmla="*/ 2147483646 h 2752"/>
                <a:gd name="T62" fmla="*/ 2147483646 w 4960"/>
                <a:gd name="T63" fmla="*/ 2147483646 h 2752"/>
                <a:gd name="T64" fmla="*/ 2147483646 w 4960"/>
                <a:gd name="T65" fmla="*/ 2147483646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5">
              <a:extLst>
                <a:ext uri="{FF2B5EF4-FFF2-40B4-BE49-F238E27FC236}">
                  <a16:creationId xmlns:a16="http://schemas.microsoft.com/office/drawing/2014/main" id="{02D808A2-08E5-8B12-C251-E30B60224DA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6 h 4320"/>
                <a:gd name="T4" fmla="*/ 2147483646 w 5760"/>
                <a:gd name="T5" fmla="*/ 2147483646 h 4320"/>
                <a:gd name="T6" fmla="*/ 2147483646 w 5760"/>
                <a:gd name="T7" fmla="*/ 0 h 4320"/>
                <a:gd name="T8" fmla="*/ 0 w 5760"/>
                <a:gd name="T9" fmla="*/ 0 h 4320"/>
                <a:gd name="T10" fmla="*/ 2147483646 w 5760"/>
                <a:gd name="T11" fmla="*/ 2147483646 h 4320"/>
                <a:gd name="T12" fmla="*/ 2147483646 w 5760"/>
                <a:gd name="T13" fmla="*/ 2147483646 h 4320"/>
                <a:gd name="T14" fmla="*/ 2147483646 w 5760"/>
                <a:gd name="T15" fmla="*/ 2147483646 h 4320"/>
                <a:gd name="T16" fmla="*/ 2147483646 w 5760"/>
                <a:gd name="T17" fmla="*/ 2147483646 h 4320"/>
                <a:gd name="T18" fmla="*/ 2147483646 w 5760"/>
                <a:gd name="T19" fmla="*/ 2147483646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03B8C8D7-E429-5E6C-A5FB-CCF693CFCF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866775" y="927100"/>
            <a:ext cx="6345238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D3A65313-7561-CEA6-F630-F619D05288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63600" y="2489200"/>
            <a:ext cx="6346825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F26AF-CD3C-FEA0-DE1B-868EA8DC2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73963" y="6365875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b="1" i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A422A-03D8-4FDE-AF0B-F415C9400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0550" y="6365875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b="1" i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9F13797-544E-EB7F-2E49-C535C075A566}"/>
              </a:ext>
            </a:extLst>
          </p:cNvPr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67ED44CA-5CF4-A471-8318-D15C2D268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78738" y="295275"/>
            <a:ext cx="790575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2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88C36F0-2947-4B6C-8BBC-22817080C9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68" r:id="rId2"/>
    <p:sldLayoutId id="2147484173" r:id="rId3"/>
    <p:sldLayoutId id="2147484169" r:id="rId4"/>
    <p:sldLayoutId id="2147484170" r:id="rId5"/>
    <p:sldLayoutId id="2147484171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  <p:sldLayoutId id="2147484183" r:id="rId16"/>
    <p:sldLayoutId id="2147484184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82575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95885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233488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1508125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theabratepage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theabratepage.com/wp-content/uploads/2023/04/Mesures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heabratepage.com/wp-content/uploads/2023/05/Poutine.pdf" TargetMode="External"/><Relationship Id="rId2" Type="http://schemas.openxmlformats.org/officeDocument/2006/relationships/hyperlink" Target="https://theabratepage.com/wp-content/uploads/2023/05/Soupe-aux-poix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heabratepage.com/wp-content/uploads/2023/05/Crepes-erable.pdf" TargetMode="External"/><Relationship Id="rId5" Type="http://schemas.openxmlformats.org/officeDocument/2006/relationships/hyperlink" Target="https://theabratepage.com/wp-content/uploads/2023/05/Salade-vinaigrette-erable.pdf" TargetMode="External"/><Relationship Id="rId4" Type="http://schemas.openxmlformats.org/officeDocument/2006/relationships/hyperlink" Target="https://theabratepage.com/wp-content/uploads/2023/08/Ragout-boulettes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heabratepage.com/wp-content/uploads/2023/08/Herbes-Salees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theabratepage.com/wp-content/uploads/2023/08/Herbes-Salees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theabratepage.com/wp-content/uploads/2023/08/Herbes-Salees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theabratepage.com/wp-content/uploads/2023/08/Cheese-Curd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heabratepage.com/wp-content/uploads/2023/04/Mesures.pdf" TargetMode="External"/><Relationship Id="rId2" Type="http://schemas.openxmlformats.org/officeDocument/2006/relationships/hyperlink" Target="https://theabratepage.com/wp-content/uploads/2023/04/Recettes_quebecoises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quebec/Expressions_culinaires_francophones.docx" TargetMode="External"/><Relationship Id="rId4" Type="http://schemas.openxmlformats.org/officeDocument/2006/relationships/hyperlink" Target="Expressions_culinaires_francophones.docx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Comment%20faire%20de%20la%20poutine%20maison%20~%20Cooking%20with%20Mira.mp4" TargetMode="External"/><Relationship Id="rId2" Type="http://schemas.openxmlformats.org/officeDocument/2006/relationships/hyperlink" Target="ACTIVIT&#201;S_Sur_LES_VIDEOS.doc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Recette%20de%20la%20poutine%20Qu&#233;b&#233;coise.mp4" TargetMode="External"/><Relationship Id="rId4" Type="http://schemas.openxmlformats.org/officeDocument/2006/relationships/hyperlink" Target="%5bFRANCAIS,QU&#201;BEC%5d%20Poutine%20Maison%20du%20Qu&#233;bec.mp4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cettes.qc.ca/" TargetMode="External"/><Relationship Id="rId7" Type="http://schemas.openxmlformats.org/officeDocument/2006/relationships/hyperlink" Target="http://cuisineduquebec.com/recettes" TargetMode="External"/><Relationship Id="rId2" Type="http://schemas.openxmlformats.org/officeDocument/2006/relationships/hyperlink" Target="http://www.recettesquebecoise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ucieleduc.com/recetteintro1.htm" TargetMode="External"/><Relationship Id="rId5" Type="http://schemas.openxmlformats.org/officeDocument/2006/relationships/hyperlink" Target="http://www.iga.net/fr/recettes_inspirantes/" TargetMode="External"/><Relationship Id="rId4" Type="http://schemas.openxmlformats.org/officeDocument/2006/relationships/hyperlink" Target="http://qc.allrecipes.ca/recettes/quebecoise-recettes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1138128-08AE-677B-F41E-AB1C7A7723C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2214562"/>
          </a:xfrm>
        </p:spPr>
        <p:txBody>
          <a:bodyPr/>
          <a:lstStyle/>
          <a:p>
            <a:pPr eaLnBrk="1" hangingPunct="1"/>
            <a:r>
              <a:rPr lang="en-US" altLang="en-US" sz="4400"/>
              <a:t>Cuisiner et apprendre le français au Québec</a:t>
            </a:r>
            <a:endParaRPr lang="en-US" altLang="en-US" sz="4400">
              <a:cs typeface="Arial" panose="020B0604020202020204" pitchFamily="34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915B1F5-85AC-EACD-0175-541D81EE685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66775" y="4776788"/>
            <a:ext cx="6829425" cy="8620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altLang="en-US" dirty="0"/>
              <a:t>Dr. Jayne Abrate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altLang="en-US">
                <a:hlinkClick r:id="rId2" action="ppaction://hlinkfile"/>
              </a:rPr>
              <a:t>theabratepage.com</a:t>
            </a:r>
            <a:endParaRPr lang="en-US" alt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E9DE39D-8B3C-E1B9-CB41-77ABC4FD24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hlinkClick r:id="rId2"/>
              </a:rPr>
              <a:t>Mesures québécoises et françaises </a:t>
            </a:r>
            <a:endParaRPr lang="en-US" altLang="en-US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F7D6E190-B7D7-4159-C709-579ACE220E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Poids vs. volume</a:t>
            </a:r>
          </a:p>
          <a:p>
            <a:pPr lvl="1" eaLnBrk="1" hangingPunct="1"/>
            <a:r>
              <a:rPr lang="en-US" altLang="en-US"/>
              <a:t>1 cuillerée à soupe/table de beurre = 15 g</a:t>
            </a:r>
          </a:p>
          <a:p>
            <a:pPr lvl="1" eaLnBrk="1" hangingPunct="1"/>
            <a:r>
              <a:rPr lang="en-US" altLang="en-US"/>
              <a:t>1 cuillerée à soupe/table de liquide = 15 ml</a:t>
            </a:r>
          </a:p>
          <a:p>
            <a:pPr lvl="1" eaLnBrk="1" hangingPunct="1"/>
            <a:r>
              <a:rPr lang="en-US" altLang="en-US"/>
              <a:t>1 cuillerée à thé de liquide = 5 ml</a:t>
            </a:r>
          </a:p>
          <a:p>
            <a:pPr lvl="1" eaLnBrk="1" hangingPunct="1"/>
            <a:r>
              <a:rPr lang="en-US" altLang="en-US"/>
              <a:t>1 tasse de sucre = 225 g</a:t>
            </a:r>
          </a:p>
          <a:p>
            <a:pPr lvl="1" eaLnBrk="1" hangingPunct="1"/>
            <a:r>
              <a:rPr lang="en-US" altLang="en-US"/>
              <a:t>1 tasse de farine = 160 g</a:t>
            </a:r>
          </a:p>
          <a:p>
            <a:pPr lvl="1" eaLnBrk="1" hangingPunct="1"/>
            <a:r>
              <a:rPr lang="en-US" altLang="en-US"/>
              <a:t>1 livre = 454 g ou 500 g</a:t>
            </a:r>
          </a:p>
          <a:p>
            <a:pPr lvl="1" eaLnBrk="1" hangingPunct="1"/>
            <a:r>
              <a:rPr lang="en-US" altLang="en-US"/>
              <a:t>½ livre = 250 g</a:t>
            </a:r>
          </a:p>
          <a:p>
            <a:pPr lvl="1" eaLnBrk="1" hangingPunct="1"/>
            <a:r>
              <a:rPr lang="en-US" altLang="en-US"/>
              <a:t>1 tasse de liquide = ¼ l = 24 cl = 240 ml</a:t>
            </a:r>
          </a:p>
        </p:txBody>
      </p:sp>
      <p:pic>
        <p:nvPicPr>
          <p:cNvPr id="16388" name="Picture 4" descr="fraisier">
            <a:extLst>
              <a:ext uri="{FF2B5EF4-FFF2-40B4-BE49-F238E27FC236}">
                <a16:creationId xmlns:a16="http://schemas.microsoft.com/office/drawing/2014/main" id="{69FCC1B2-B9D2-E1E0-521F-CC7B2FC5E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810000"/>
            <a:ext cx="161925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6844C-D659-9371-9271-D4FBA8BCB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latin typeface="+mn-lt"/>
              </a:rPr>
              <a:t>Historique</a:t>
            </a:r>
            <a:r>
              <a:rPr lang="en-US" dirty="0">
                <a:latin typeface="+mn-lt"/>
              </a:rPr>
              <a:t> de la cuisine </a:t>
            </a:r>
            <a:r>
              <a:rPr lang="en-US" dirty="0" err="1">
                <a:latin typeface="+mn-lt"/>
              </a:rPr>
              <a:t>qu</a:t>
            </a:r>
            <a:r>
              <a:rPr lang="en-US" dirty="0" err="1">
                <a:latin typeface="+mn-lt"/>
                <a:cs typeface="Calibri" panose="020F0502020204030204" pitchFamily="34" charset="0"/>
              </a:rPr>
              <a:t>ébécoise</a:t>
            </a:r>
            <a:endParaRPr lang="en-US" dirty="0">
              <a:latin typeface="+mn-lt"/>
            </a:endParaRP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4157025A-BFC1-012D-2884-00F8278B4B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Influence des cuisines r</a:t>
            </a:r>
            <a:r>
              <a:rPr lang="en-US" altLang="en-US">
                <a:cs typeface="Calibri" panose="020F0502020204030204" pitchFamily="34" charset="0"/>
              </a:rPr>
              <a:t>égionales françaises</a:t>
            </a:r>
          </a:p>
          <a:p>
            <a:r>
              <a:rPr lang="en-US" altLang="en-US">
                <a:cs typeface="Calibri" panose="020F0502020204030204" pitchFamily="34" charset="0"/>
              </a:rPr>
              <a:t>Difficultés du climat (temps de culture raccourci)</a:t>
            </a:r>
          </a:p>
          <a:p>
            <a:r>
              <a:rPr lang="en-US" altLang="en-US">
                <a:cs typeface="Calibri" panose="020F0502020204030204" pitchFamily="34" charset="0"/>
              </a:rPr>
              <a:t>Influence des cuisines amérindiennes</a:t>
            </a:r>
          </a:p>
          <a:p>
            <a:r>
              <a:rPr lang="en-US" altLang="en-US"/>
              <a:t>N</a:t>
            </a:r>
            <a:r>
              <a:rPr lang="en-US" altLang="en-US">
                <a:cs typeface="Calibri" panose="020F0502020204030204" pitchFamily="34" charset="0"/>
              </a:rPr>
              <a:t>écessité de conserver des aliments (salage, séchage)</a:t>
            </a:r>
          </a:p>
          <a:p>
            <a:r>
              <a:rPr lang="en-US" altLang="en-US">
                <a:cs typeface="Calibri" panose="020F0502020204030204" pitchFamily="34" charset="0"/>
              </a:rPr>
              <a:t>Nature environnante</a:t>
            </a:r>
          </a:p>
          <a:p>
            <a:r>
              <a:rPr lang="en-US" altLang="en-US">
                <a:cs typeface="Calibri" panose="020F0502020204030204" pitchFamily="34" charset="0"/>
              </a:rPr>
              <a:t>Influences des vagues d’immigration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588A963E-EAC1-4E00-AF23-7A5D1AA01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Menu qu</a:t>
            </a:r>
            <a:r>
              <a:rPr lang="en-US" altLang="en-US">
                <a:cs typeface="Calibri" panose="020F0502020204030204" pitchFamily="34" charset="0"/>
              </a:rPr>
              <a:t>ébécois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3E598-65B1-1660-B414-C0A5CE3BD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hlinkClick r:id="rId2"/>
              </a:rPr>
              <a:t>Soupe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hlinkClick r:id="rId2"/>
              </a:rPr>
              <a:t> aux pois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3"/>
              </a:rPr>
              <a:t>Poutine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4"/>
              </a:rPr>
              <a:t>Ragoût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4"/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4"/>
              </a:rPr>
              <a:t>boulettes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Salade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 avec vinaigrette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  <a:hlinkClick r:id="rId5"/>
              </a:rPr>
              <a:t>à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  <a:hlinkClick r:id="rId5"/>
              </a:rPr>
              <a:t>l’érable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6"/>
              </a:rPr>
              <a:t>Crêpes aux pommes et à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6"/>
              </a:rPr>
              <a:t>l’érable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58C1C433-15DF-809F-23A2-00F2718A57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Soupe aux pois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9CDBC-7ADB-C367-79C6-41F5F1936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Cuisine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paysanne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Haricots, pois,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égumes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secs qui se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conservent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bien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Lard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fumé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2"/>
              </a:rPr>
              <a:t>Herbes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2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2"/>
              </a:rPr>
              <a:t>salées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95DDA680-90A8-2D96-5777-462AA2B9B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Herbes sal</a:t>
            </a:r>
            <a:r>
              <a:rPr lang="en-US" altLang="en-US">
                <a:latin typeface="Calibri" panose="020F0502020204030204" pitchFamily="34" charset="0"/>
                <a:cs typeface="Calibri" panose="020F0502020204030204" pitchFamily="34" charset="0"/>
              </a:rPr>
              <a:t>ées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0C49B-A318-AB8B-49F6-D7F968F6A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Pas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recette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exacte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habitudes transmises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famille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1" indent="-283464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Persil</a:t>
            </a:r>
          </a:p>
          <a:p>
            <a:pPr lvl="1" indent="-283464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Ciboulette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1" indent="-283464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Oignon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(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échalote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)</a:t>
            </a:r>
          </a:p>
          <a:p>
            <a:pPr lvl="1" indent="-283464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Carotte</a:t>
            </a:r>
          </a:p>
          <a:p>
            <a:pPr lvl="1" indent="-283464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Coriande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/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thym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/etc.</a:t>
            </a:r>
          </a:p>
          <a:p>
            <a:pPr lvl="1" indent="-283464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Sel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F7716DE2-4E7A-D03B-4CAF-EEA6224365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Soupe aux pois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A3EA7-CBA3-0E9A-C017-AC449AAED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Huile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d’olive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Aromatiques</a:t>
            </a: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Oignon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finement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hach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é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Céleri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coupé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finement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Ail émincé</a:t>
            </a:r>
          </a:p>
          <a:p>
            <a:pPr lvl="1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Feuilles de laurier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Pois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cassés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secs verts </a:t>
            </a: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ou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jaunes - deux variétés différentes de petits pois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Bouillon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poulet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Lard fumé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petits morceaux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Sel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et poivre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Pommes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terre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2"/>
              </a:rPr>
              <a:t>Herbes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2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  <a:hlinkClick r:id="rId2"/>
              </a:rPr>
              <a:t>salées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6AB2A644-AAA9-3956-F823-057443A3A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Rago</a:t>
            </a:r>
            <a:r>
              <a:rPr lang="en-US" altLang="en-US">
                <a:cs typeface="Calibri" panose="020F0502020204030204" pitchFamily="34" charset="0"/>
              </a:rPr>
              <a:t>ût de boulettes	</a:t>
            </a:r>
            <a:endParaRPr lang="en-US" altLang="en-US"/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9F786E9F-72CA-E978-7866-CDF2BA5F7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Porc plut</a:t>
            </a:r>
            <a:r>
              <a:rPr lang="en-US" altLang="en-US">
                <a:cs typeface="Calibri" panose="020F0502020204030204" pitchFamily="34" charset="0"/>
              </a:rPr>
              <a:t>ôt que boeuf - graisse de porc en cuisine</a:t>
            </a:r>
          </a:p>
          <a:p>
            <a:pPr lvl="1" eaLnBrk="1" hangingPunct="1"/>
            <a:r>
              <a:rPr lang="en-US" altLang="en-US">
                <a:cs typeface="Calibri" panose="020F0502020204030204" pitchFamily="34" charset="0"/>
              </a:rPr>
              <a:t>Etant donné le temps de culture relativement court, il était plus facile de nourrir les animaux autres que les boeufs.</a:t>
            </a:r>
            <a:endParaRPr lang="en-US" altLang="en-US"/>
          </a:p>
          <a:p>
            <a:pPr eaLnBrk="1" hangingPunct="1"/>
            <a:r>
              <a:rPr lang="en-US" altLang="en-US"/>
              <a:t>Epices</a:t>
            </a:r>
          </a:p>
          <a:p>
            <a:pPr lvl="1" eaLnBrk="1" hangingPunct="1"/>
            <a:r>
              <a:rPr lang="en-US" altLang="en-US"/>
              <a:t>cannelle, girofle, muscade - éléments de la cuisine médiévale en France</a:t>
            </a:r>
          </a:p>
          <a:p>
            <a:pPr lvl="1" eaLnBrk="1" hangingPunct="1"/>
            <a:r>
              <a:rPr lang="en-US" altLang="en-US">
                <a:hlinkClick r:id="rId2"/>
              </a:rPr>
              <a:t>Herbes salées </a:t>
            </a:r>
            <a:r>
              <a:rPr lang="en-US" altLang="en-US"/>
              <a:t>- moyen de conserver des herbes pendant l'hiver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7B239F2D-960F-3BAB-B3C8-A24406C687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Rago</a:t>
            </a:r>
            <a:r>
              <a:rPr lang="en-US" altLang="en-US">
                <a:cs typeface="Calibri" panose="020F0502020204030204" pitchFamily="34" charset="0"/>
              </a:rPr>
              <a:t>ût de boulettes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08AE7-6217-6DC6-7841-1ED68DF7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2489200"/>
            <a:ext cx="6908800" cy="35306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Porc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hach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é ou mélange d'une autre viande avec le porc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Oignon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finement haché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Muscade, girofle, cannelle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Persil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Sel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et poivre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Beurre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Eau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ou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bouillon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Farine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grillée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B1077D0B-A186-8FF2-20B0-51ABAEDC43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Salade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30641-E90E-0170-BF5B-3D3A76B35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Salade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Poire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Tomates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cerises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Fromage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grains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Artichauts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Canneberges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/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bleuets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échés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Vinaigrette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44104EB0-E326-8200-0F87-0347951D5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Vinaigrette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3D521-00FF-C92D-5102-395A65665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Vinaigre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d’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érable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Fleur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sel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Huile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Poivre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Moutarde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 à l'érable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484F2190-9222-2164-D061-634AFC9B6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Poutine	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9A5C3A0D-90EF-E806-C3B8-F9183890DA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Plat national qu</a:t>
            </a:r>
            <a:r>
              <a:rPr lang="en-US" altLang="en-US">
                <a:cs typeface="Calibri" panose="020F0502020204030204" pitchFamily="34" charset="0"/>
              </a:rPr>
              <a:t>ébécois</a:t>
            </a:r>
          </a:p>
          <a:p>
            <a:pPr eaLnBrk="1" hangingPunct="1"/>
            <a:r>
              <a:rPr lang="en-US" altLang="en-US">
                <a:cs typeface="Calibri" panose="020F0502020204030204" pitchFamily="34" charset="0"/>
              </a:rPr>
              <a:t>Frites</a:t>
            </a:r>
          </a:p>
          <a:p>
            <a:pPr eaLnBrk="1" hangingPunct="1"/>
            <a:r>
              <a:rPr lang="en-US" altLang="en-US">
                <a:cs typeface="Calibri" panose="020F0502020204030204" pitchFamily="34" charset="0"/>
                <a:hlinkClick r:id="rId2"/>
              </a:rPr>
              <a:t>Grains de fromage</a:t>
            </a:r>
            <a:endParaRPr lang="en-US" altLang="en-US"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>
                <a:cs typeface="Calibri" panose="020F0502020204030204" pitchFamily="34" charset="0"/>
              </a:rPr>
              <a:t>Sauce brune</a:t>
            </a:r>
          </a:p>
          <a:p>
            <a:pPr eaLnBrk="1" hangingPunct="1"/>
            <a:r>
              <a:rPr lang="en-US" altLang="en-US">
                <a:cs typeface="Calibri" panose="020F0502020204030204" pitchFamily="34" charset="0"/>
              </a:rPr>
              <a:t>Variantes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0AD40EB8-6452-1F5A-0D5A-7FBCEDB633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Cr</a:t>
            </a:r>
            <a:r>
              <a:rPr lang="en-US" altLang="en-US">
                <a:latin typeface="Calibri" panose="020F0502020204030204" pitchFamily="34" charset="0"/>
                <a:cs typeface="Calibri" panose="020F0502020204030204" pitchFamily="34" charset="0"/>
              </a:rPr>
              <a:t>êpes aux pommes &amp; à l’érable</a:t>
            </a:r>
            <a:endParaRPr lang="en-US" altLang="en-US"/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FD6D7912-8F47-AB38-9013-F66105D962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3600" y="2489200"/>
            <a:ext cx="7289800" cy="3530600"/>
          </a:xfrm>
        </p:spPr>
        <p:txBody>
          <a:bodyPr/>
          <a:lstStyle/>
          <a:p>
            <a:pPr eaLnBrk="1" hangingPunct="1"/>
            <a:r>
              <a:rPr lang="en-US" altLang="en-US"/>
              <a:t>Erabli</a:t>
            </a:r>
            <a:r>
              <a:rPr lang="en-US" altLang="en-US">
                <a:cs typeface="Calibri" panose="020F0502020204030204" pitchFamily="34" charset="0"/>
              </a:rPr>
              <a:t>ères se trouvent surtout au sud du Saint-Laurent</a:t>
            </a:r>
          </a:p>
          <a:p>
            <a:pPr eaLnBrk="1" hangingPunct="1"/>
            <a:r>
              <a:rPr lang="en-US" altLang="en-US">
                <a:cs typeface="Calibri" panose="020F0502020204030204" pitchFamily="34" charset="0"/>
              </a:rPr>
              <a:t>Le Québec est le premier producteur de sirop d'érable au monde</a:t>
            </a:r>
          </a:p>
          <a:p>
            <a:pPr eaLnBrk="1" hangingPunct="1"/>
            <a:r>
              <a:rPr lang="en-US" altLang="en-US">
                <a:cs typeface="Calibri" panose="020F0502020204030204" pitchFamily="34" charset="0"/>
              </a:rPr>
              <a:t>Temps des sucres - récoltes et célébrations</a:t>
            </a:r>
          </a:p>
          <a:p>
            <a:pPr eaLnBrk="1" hangingPunct="1"/>
            <a:r>
              <a:rPr lang="en-US" altLang="en-US">
                <a:cs typeface="Calibri" panose="020F0502020204030204" pitchFamily="34" charset="0"/>
              </a:rPr>
              <a:t>Cabanes à sucre - endroit où l'on réduit la sève d'érable en sirop en la faisant bouillir, deviant aussi un lieu de fête</a:t>
            </a:r>
          </a:p>
          <a:p>
            <a:pPr eaLnBrk="1" hangingPunct="1"/>
            <a:r>
              <a:rPr lang="en-US" altLang="en-US">
                <a:cs typeface="Calibri" panose="020F0502020204030204" pitchFamily="34" charset="0"/>
              </a:rPr>
              <a:t>Tire - sirop d'érable verse sur la neige pour faire des bonbons</a:t>
            </a:r>
          </a:p>
          <a:p>
            <a:pPr eaLnBrk="1" hangingPunct="1"/>
            <a:r>
              <a:rPr lang="en-US" altLang="en-US">
                <a:cs typeface="Calibri" panose="020F0502020204030204" pitchFamily="34" charset="0"/>
              </a:rPr>
              <a:t>Catégories - Roue des flaveurs</a:t>
            </a:r>
          </a:p>
          <a:p>
            <a:pPr eaLnBrk="1" hangingPunct="1"/>
            <a:r>
              <a:rPr lang="en-US" altLang="en-US">
                <a:cs typeface="Calibri" panose="020F0502020204030204" pitchFamily="34" charset="0"/>
              </a:rPr>
              <a:t>Divers produits</a:t>
            </a:r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B2E07BB4-C98F-2F68-71B2-C6BF904D1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1589EEE-91C0-D614-5C60-A92A4F1E55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 panose="020B0604020202020204" pitchFamily="34" charset="0"/>
              </a:rPr>
              <a:t>Activités</a:t>
            </a:r>
            <a:endParaRPr lang="en-US" altLang="en-US" i="1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BC78D8B-E78B-7CE8-1A49-03F2221BA5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hlinkClick r:id="rId2"/>
              </a:rPr>
              <a:t>Recettes</a:t>
            </a:r>
            <a:endParaRPr lang="en-US" altLang="en-US"/>
          </a:p>
          <a:p>
            <a:pPr eaLnBrk="1" hangingPunct="1"/>
            <a:r>
              <a:rPr lang="en-US" altLang="en-US">
                <a:hlinkClick r:id="rId3"/>
              </a:rPr>
              <a:t>Mesures</a:t>
            </a:r>
            <a:endParaRPr lang="en-US" altLang="en-US"/>
          </a:p>
          <a:p>
            <a:pPr eaLnBrk="1" hangingPunct="1"/>
            <a:r>
              <a:rPr lang="en-US" altLang="en-US">
                <a:hlinkClick r:id="rId4" action="ppaction://hlinkfile"/>
              </a:rPr>
              <a:t>Activit</a:t>
            </a:r>
            <a:r>
              <a:rPr lang="en-US" altLang="en-US">
                <a:cs typeface="Arial" panose="020B0604020202020204" pitchFamily="34" charset="0"/>
                <a:hlinkClick r:id="rId4" action="ppaction://hlinkfile"/>
              </a:rPr>
              <a:t>é 1 (Expressions</a:t>
            </a:r>
            <a:r>
              <a:rPr lang="en-US" altLang="en-US">
                <a:cs typeface="Arial" panose="020B0604020202020204" pitchFamily="34" charset="0"/>
                <a:hlinkClick r:id="rId5" action="ppaction://hlinkfile"/>
              </a:rPr>
              <a:t>) </a:t>
            </a:r>
            <a:endParaRPr lang="en-US" altLang="en-US">
              <a:cs typeface="Arial" panose="020B0604020202020204" pitchFamily="34" charset="0"/>
            </a:endParaRPr>
          </a:p>
        </p:txBody>
      </p:sp>
      <p:pic>
        <p:nvPicPr>
          <p:cNvPr id="29700" name="Picture 4" descr="aligot2">
            <a:extLst>
              <a:ext uri="{FF2B5EF4-FFF2-40B4-BE49-F238E27FC236}">
                <a16:creationId xmlns:a16="http://schemas.microsoft.com/office/drawing/2014/main" id="{1BE519B6-6086-D2A6-AA4D-917474F06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406775"/>
            <a:ext cx="18272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9B31F6F1-1402-FE8F-CB88-30C1BD97A5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Comment faire une poutine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97621-C3FB-7ED9-C419-8191C8741A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Exploration des vidéos</a:t>
            </a: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  <a:hlinkClick r:id="rId2" action="ppaction://hlinkfile"/>
              </a:rPr>
              <a:t>Grille d’évaluation</a:t>
            </a:r>
            <a:endParaRPr lang="en-US" altLang="en-US">
              <a:latin typeface="Calibri" panose="020F0502020204030204" pitchFamily="34" charset="0"/>
            </a:endParaRP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  <a:hlinkClick r:id="rId3" action="ppaction://hlinkfile"/>
              </a:rPr>
              <a:t>Extrait #1 Poutine</a:t>
            </a:r>
            <a:endParaRPr lang="en-US" altLang="en-US">
              <a:latin typeface="Calibri" panose="020F0502020204030204" pitchFamily="34" charset="0"/>
            </a:endParaRP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  <a:hlinkClick r:id="rId4" action="ppaction://hlinkfile"/>
              </a:rPr>
              <a:t>Extrait #2 Poutine</a:t>
            </a:r>
            <a:endParaRPr lang="en-US" altLang="en-US">
              <a:latin typeface="Calibri" panose="020F0502020204030204" pitchFamily="34" charset="0"/>
            </a:endParaRP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  <a:hlinkClick r:id="rId5" action="ppaction://hlinkfile"/>
              </a:rPr>
              <a:t>Extrait #3 Poutine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09A212A4-32E6-4979-5421-729B291EDC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Conseils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0E4732D6-7C54-2DF4-77D0-C0B64B8A9E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Incorporer davantage la cuisine dans la classe</a:t>
            </a:r>
          </a:p>
          <a:p>
            <a:pPr eaLnBrk="1" hangingPunct="1"/>
            <a:r>
              <a:rPr lang="en-US" altLang="en-US"/>
              <a:t>Approfondir le contexte</a:t>
            </a:r>
          </a:p>
          <a:p>
            <a:pPr eaLnBrk="1" hangingPunct="1"/>
            <a:r>
              <a:rPr lang="en-US" altLang="en-US"/>
              <a:t>Faire le lien avec d’autres matières</a:t>
            </a:r>
          </a:p>
          <a:p>
            <a:pPr eaLnBrk="1" hangingPunct="1"/>
            <a:r>
              <a:rPr lang="en-US" altLang="en-US"/>
              <a:t>Traiter tous les aspects des normes nationales</a:t>
            </a:r>
          </a:p>
          <a:p>
            <a:pPr eaLnBrk="1" hangingPunct="1"/>
            <a:r>
              <a:rPr lang="en-US" altLang="en-US"/>
              <a:t>Toucher tous les sens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7328B52-06C6-4644-1ADF-70697BD921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pPr eaLnBrk="1" hangingPunct="1"/>
            <a:r>
              <a:rPr lang="en-US" altLang="en-US"/>
              <a:t>Ressources Internet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492C9781-61A0-5038-D411-CCB272D856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http://www.recettesquebecoises.com/</a:t>
            </a: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http://www.recettes.qc.ca/</a:t>
            </a: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http://qc.allrecipes.ca/recettes/quebecoise-recettes.aspx</a:t>
            </a: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http://www.iga.net/fr/recettes_inspirantes/</a:t>
            </a: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http://www.lucieleduc.com/recetteintro1.htm</a:t>
            </a: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http://cuisineduquebec.com/recettes</a:t>
            </a: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570</Words>
  <Application>Microsoft Office PowerPoint</Application>
  <PresentationFormat>On-screen Show (4:3)</PresentationFormat>
  <Paragraphs>118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Gothic</vt:lpstr>
      <vt:lpstr>Wingdings</vt:lpstr>
      <vt:lpstr>Wingdings 2</vt:lpstr>
      <vt:lpstr>Wingdings 3</vt:lpstr>
      <vt:lpstr>Ion Boardroom</vt:lpstr>
      <vt:lpstr>Cuisiner et apprendre le français au Québec</vt:lpstr>
      <vt:lpstr>Mesures québécoises et françaises </vt:lpstr>
      <vt:lpstr>Historique de la cuisine québécoise</vt:lpstr>
      <vt:lpstr>Menu québécois</vt:lpstr>
      <vt:lpstr>Soupe aux pois </vt:lpstr>
      <vt:lpstr>Herbes salées</vt:lpstr>
      <vt:lpstr>Soupe aux pois </vt:lpstr>
      <vt:lpstr>Ragoût de boulettes </vt:lpstr>
      <vt:lpstr>Ragoût de boulettes</vt:lpstr>
      <vt:lpstr>Salade</vt:lpstr>
      <vt:lpstr>Vinaigrette </vt:lpstr>
      <vt:lpstr>Poutine </vt:lpstr>
      <vt:lpstr>Crêpes aux pommes &amp; à l’érable</vt:lpstr>
      <vt:lpstr>PowerPoint Presentation</vt:lpstr>
      <vt:lpstr>Activités</vt:lpstr>
      <vt:lpstr>Comment faire une poutine</vt:lpstr>
      <vt:lpstr>Conseils</vt:lpstr>
      <vt:lpstr>Ressources Internet</vt:lpstr>
    </vt:vector>
  </TitlesOfParts>
  <Company>AATF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Utiliser la cuisine française pour enseigner  la langue et la culture</dc:title>
  <dc:creator>J. Abrate</dc:creator>
  <cp:lastModifiedBy>Jayne Abrate</cp:lastModifiedBy>
  <cp:revision>40</cp:revision>
  <dcterms:created xsi:type="dcterms:W3CDTF">2006-03-09T01:15:25Z</dcterms:created>
  <dcterms:modified xsi:type="dcterms:W3CDTF">2023-10-02T01:07:35Z</dcterms:modified>
</cp:coreProperties>
</file>